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465" r:id="rId3"/>
    <p:sldId id="466" r:id="rId4"/>
    <p:sldId id="463" r:id="rId5"/>
    <p:sldId id="462" r:id="rId6"/>
    <p:sldId id="448" r:id="rId7"/>
    <p:sldId id="468" r:id="rId8"/>
    <p:sldId id="467" r:id="rId9"/>
    <p:sldId id="470" r:id="rId10"/>
    <p:sldId id="454" r:id="rId11"/>
    <p:sldId id="455" r:id="rId12"/>
    <p:sldId id="456" r:id="rId13"/>
    <p:sldId id="457" r:id="rId14"/>
    <p:sldId id="458" r:id="rId15"/>
    <p:sldId id="471" r:id="rId16"/>
    <p:sldId id="449" r:id="rId17"/>
    <p:sldId id="452" r:id="rId18"/>
    <p:sldId id="451" r:id="rId19"/>
    <p:sldId id="472" r:id="rId20"/>
    <p:sldId id="473" r:id="rId21"/>
    <p:sldId id="453" r:id="rId22"/>
    <p:sldId id="464" r:id="rId23"/>
    <p:sldId id="469" r:id="rId24"/>
    <p:sldId id="47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94"/>
  </p:normalViewPr>
  <p:slideViewPr>
    <p:cSldViewPr snapToGrid="0" snapToObjects="1">
      <p:cViewPr varScale="1">
        <p:scale>
          <a:sx n="110" d="100"/>
          <a:sy n="110" d="100"/>
        </p:scale>
        <p:origin x="1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3E76EF-95BD-4D62-816C-BFAAC97D12C7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F65AEC7B-D1EA-42DC-8337-6EF1E4E22246}">
      <dgm:prSet/>
      <dgm:spPr/>
      <dgm:t>
        <a:bodyPr/>
        <a:lstStyle/>
        <a:p>
          <a:r>
            <a:rPr lang="en-US"/>
            <a:t>Begin planning as early as possible</a:t>
          </a:r>
        </a:p>
      </dgm:t>
    </dgm:pt>
    <dgm:pt modelId="{F45B66DC-E4C9-41C8-8FCD-65B89FAE9E43}" type="parTrans" cxnId="{070FBD51-E9BA-4AFF-8D84-FDCD07522792}">
      <dgm:prSet/>
      <dgm:spPr/>
      <dgm:t>
        <a:bodyPr/>
        <a:lstStyle/>
        <a:p>
          <a:endParaRPr lang="en-US"/>
        </a:p>
      </dgm:t>
    </dgm:pt>
    <dgm:pt modelId="{C5BD264F-412F-49A0-BFF3-1798780FB188}" type="sibTrans" cxnId="{070FBD51-E9BA-4AFF-8D84-FDCD07522792}">
      <dgm:prSet/>
      <dgm:spPr/>
      <dgm:t>
        <a:bodyPr/>
        <a:lstStyle/>
        <a:p>
          <a:endParaRPr lang="en-US"/>
        </a:p>
      </dgm:t>
    </dgm:pt>
    <dgm:pt modelId="{F81A7B2F-B61D-45FA-9C7F-B9E15D57FD61}">
      <dgm:prSet/>
      <dgm:spPr/>
      <dgm:t>
        <a:bodyPr/>
        <a:lstStyle/>
        <a:p>
          <a:r>
            <a:rPr lang="en-US"/>
            <a:t>Parents provide guidance, students to show commitment to the process</a:t>
          </a:r>
        </a:p>
      </dgm:t>
    </dgm:pt>
    <dgm:pt modelId="{97223976-47D9-4A6B-8320-C5CB0043A553}" type="parTrans" cxnId="{39617CCD-9FEE-4D50-A1F7-F374737CB23E}">
      <dgm:prSet/>
      <dgm:spPr/>
      <dgm:t>
        <a:bodyPr/>
        <a:lstStyle/>
        <a:p>
          <a:endParaRPr lang="en-US"/>
        </a:p>
      </dgm:t>
    </dgm:pt>
    <dgm:pt modelId="{3A5468B7-04F5-4FFF-984E-643D815F1332}" type="sibTrans" cxnId="{39617CCD-9FEE-4D50-A1F7-F374737CB23E}">
      <dgm:prSet/>
      <dgm:spPr/>
      <dgm:t>
        <a:bodyPr/>
        <a:lstStyle/>
        <a:p>
          <a:endParaRPr lang="en-US"/>
        </a:p>
      </dgm:t>
    </dgm:pt>
    <dgm:pt modelId="{B5B8F7E7-9A62-4DF5-8E5A-A750A63ABBFE}">
      <dgm:prSet/>
      <dgm:spPr/>
      <dgm:t>
        <a:bodyPr/>
        <a:lstStyle/>
        <a:p>
          <a:r>
            <a:rPr lang="en-US"/>
            <a:t>Discuss and decide who is going to be responsible for paying for college costs</a:t>
          </a:r>
        </a:p>
      </dgm:t>
    </dgm:pt>
    <dgm:pt modelId="{800D47D5-5B0B-457D-9451-CED8F2C82076}" type="parTrans" cxnId="{C2CEA5F2-9519-49AC-9E28-673893FA962D}">
      <dgm:prSet/>
      <dgm:spPr/>
      <dgm:t>
        <a:bodyPr/>
        <a:lstStyle/>
        <a:p>
          <a:endParaRPr lang="en-US"/>
        </a:p>
      </dgm:t>
    </dgm:pt>
    <dgm:pt modelId="{541705CA-4A7F-4103-868E-C8503459FE08}" type="sibTrans" cxnId="{C2CEA5F2-9519-49AC-9E28-673893FA962D}">
      <dgm:prSet/>
      <dgm:spPr/>
      <dgm:t>
        <a:bodyPr/>
        <a:lstStyle/>
        <a:p>
          <a:endParaRPr lang="en-US"/>
        </a:p>
      </dgm:t>
    </dgm:pt>
    <dgm:pt modelId="{4D3D83CB-13D4-4FE4-B575-6F6B26B8B62B}">
      <dgm:prSet/>
      <dgm:spPr/>
      <dgm:t>
        <a:bodyPr/>
        <a:lstStyle/>
        <a:p>
          <a:r>
            <a:rPr lang="en-US"/>
            <a:t>Learn how much college costs and how those costs vary by school</a:t>
          </a:r>
        </a:p>
      </dgm:t>
    </dgm:pt>
    <dgm:pt modelId="{ED1A378E-774F-4690-9C87-B4DF73A1EA94}" type="parTrans" cxnId="{A1A73AB6-64B7-4ECA-9C9E-B14860BFB9EE}">
      <dgm:prSet/>
      <dgm:spPr/>
      <dgm:t>
        <a:bodyPr/>
        <a:lstStyle/>
        <a:p>
          <a:endParaRPr lang="en-US"/>
        </a:p>
      </dgm:t>
    </dgm:pt>
    <dgm:pt modelId="{F852E8B7-EC7D-47D6-A534-E31A135A15FE}" type="sibTrans" cxnId="{A1A73AB6-64B7-4ECA-9C9E-B14860BFB9EE}">
      <dgm:prSet/>
      <dgm:spPr/>
      <dgm:t>
        <a:bodyPr/>
        <a:lstStyle/>
        <a:p>
          <a:endParaRPr lang="en-US"/>
        </a:p>
      </dgm:t>
    </dgm:pt>
    <dgm:pt modelId="{AE97EC4F-D1CF-3D41-821C-1FB3E9977EED}" type="pres">
      <dgm:prSet presAssocID="{963E76EF-95BD-4D62-816C-BFAAC97D12C7}" presName="vert0" presStyleCnt="0">
        <dgm:presLayoutVars>
          <dgm:dir/>
          <dgm:animOne val="branch"/>
          <dgm:animLvl val="lvl"/>
        </dgm:presLayoutVars>
      </dgm:prSet>
      <dgm:spPr/>
    </dgm:pt>
    <dgm:pt modelId="{46971D0F-43D3-3A45-8E2F-AAA778FD4042}" type="pres">
      <dgm:prSet presAssocID="{F65AEC7B-D1EA-42DC-8337-6EF1E4E22246}" presName="thickLine" presStyleLbl="alignNode1" presStyleIdx="0" presStyleCnt="4"/>
      <dgm:spPr/>
    </dgm:pt>
    <dgm:pt modelId="{FAA31488-B1DB-8F4A-9B00-4689D58A8E3B}" type="pres">
      <dgm:prSet presAssocID="{F65AEC7B-D1EA-42DC-8337-6EF1E4E22246}" presName="horz1" presStyleCnt="0"/>
      <dgm:spPr/>
    </dgm:pt>
    <dgm:pt modelId="{1CB8F62B-8F61-664C-9926-8F4F8D170629}" type="pres">
      <dgm:prSet presAssocID="{F65AEC7B-D1EA-42DC-8337-6EF1E4E22246}" presName="tx1" presStyleLbl="revTx" presStyleIdx="0" presStyleCnt="4"/>
      <dgm:spPr/>
    </dgm:pt>
    <dgm:pt modelId="{BE7717C5-B02C-4C4F-9B97-C58DA3A35903}" type="pres">
      <dgm:prSet presAssocID="{F65AEC7B-D1EA-42DC-8337-6EF1E4E22246}" presName="vert1" presStyleCnt="0"/>
      <dgm:spPr/>
    </dgm:pt>
    <dgm:pt modelId="{72A80E4F-B62E-C741-AB40-92B15FF1FAB9}" type="pres">
      <dgm:prSet presAssocID="{F81A7B2F-B61D-45FA-9C7F-B9E15D57FD61}" presName="thickLine" presStyleLbl="alignNode1" presStyleIdx="1" presStyleCnt="4"/>
      <dgm:spPr/>
    </dgm:pt>
    <dgm:pt modelId="{66EB730F-659B-D140-9225-38BDAEF09DC2}" type="pres">
      <dgm:prSet presAssocID="{F81A7B2F-B61D-45FA-9C7F-B9E15D57FD61}" presName="horz1" presStyleCnt="0"/>
      <dgm:spPr/>
    </dgm:pt>
    <dgm:pt modelId="{B3DB9A4C-C2F4-D14A-8FB4-093BEAD5E53D}" type="pres">
      <dgm:prSet presAssocID="{F81A7B2F-B61D-45FA-9C7F-B9E15D57FD61}" presName="tx1" presStyleLbl="revTx" presStyleIdx="1" presStyleCnt="4"/>
      <dgm:spPr/>
    </dgm:pt>
    <dgm:pt modelId="{43D3A4FE-27C3-9848-9991-7E2E9AE62EB2}" type="pres">
      <dgm:prSet presAssocID="{F81A7B2F-B61D-45FA-9C7F-B9E15D57FD61}" presName="vert1" presStyleCnt="0"/>
      <dgm:spPr/>
    </dgm:pt>
    <dgm:pt modelId="{5683A43E-0D6F-4349-A2A5-B59680FE2E8F}" type="pres">
      <dgm:prSet presAssocID="{B5B8F7E7-9A62-4DF5-8E5A-A750A63ABBFE}" presName="thickLine" presStyleLbl="alignNode1" presStyleIdx="2" presStyleCnt="4"/>
      <dgm:spPr/>
    </dgm:pt>
    <dgm:pt modelId="{CC98BFC6-D6D1-FF47-B8C2-D418E297206C}" type="pres">
      <dgm:prSet presAssocID="{B5B8F7E7-9A62-4DF5-8E5A-A750A63ABBFE}" presName="horz1" presStyleCnt="0"/>
      <dgm:spPr/>
    </dgm:pt>
    <dgm:pt modelId="{32929CFA-9C54-D248-BEAB-E1EA9137FFDD}" type="pres">
      <dgm:prSet presAssocID="{B5B8F7E7-9A62-4DF5-8E5A-A750A63ABBFE}" presName="tx1" presStyleLbl="revTx" presStyleIdx="2" presStyleCnt="4"/>
      <dgm:spPr/>
    </dgm:pt>
    <dgm:pt modelId="{AB8A035D-32EF-EB40-AD57-6546A5FD9F58}" type="pres">
      <dgm:prSet presAssocID="{B5B8F7E7-9A62-4DF5-8E5A-A750A63ABBFE}" presName="vert1" presStyleCnt="0"/>
      <dgm:spPr/>
    </dgm:pt>
    <dgm:pt modelId="{B25E7774-D2E6-9C44-9D9B-C1FA039A18E5}" type="pres">
      <dgm:prSet presAssocID="{4D3D83CB-13D4-4FE4-B575-6F6B26B8B62B}" presName="thickLine" presStyleLbl="alignNode1" presStyleIdx="3" presStyleCnt="4"/>
      <dgm:spPr/>
    </dgm:pt>
    <dgm:pt modelId="{BC4B89FC-DD46-AB43-87FA-AE9847A976EF}" type="pres">
      <dgm:prSet presAssocID="{4D3D83CB-13D4-4FE4-B575-6F6B26B8B62B}" presName="horz1" presStyleCnt="0"/>
      <dgm:spPr/>
    </dgm:pt>
    <dgm:pt modelId="{D91F5871-EB2A-8F44-93BE-C9E729CD6EA7}" type="pres">
      <dgm:prSet presAssocID="{4D3D83CB-13D4-4FE4-B575-6F6B26B8B62B}" presName="tx1" presStyleLbl="revTx" presStyleIdx="3" presStyleCnt="4"/>
      <dgm:spPr/>
    </dgm:pt>
    <dgm:pt modelId="{76F33E3B-6644-BF42-AEB8-20BEE0348E47}" type="pres">
      <dgm:prSet presAssocID="{4D3D83CB-13D4-4FE4-B575-6F6B26B8B62B}" presName="vert1" presStyleCnt="0"/>
      <dgm:spPr/>
    </dgm:pt>
  </dgm:ptLst>
  <dgm:cxnLst>
    <dgm:cxn modelId="{CDBC840B-52C4-464A-8F76-D5DC847F8CBA}" type="presOf" srcId="{F81A7B2F-B61D-45FA-9C7F-B9E15D57FD61}" destId="{B3DB9A4C-C2F4-D14A-8FB4-093BEAD5E53D}" srcOrd="0" destOrd="0" presId="urn:microsoft.com/office/officeart/2008/layout/LinedList"/>
    <dgm:cxn modelId="{575E7E3C-4508-E240-9C68-E9DDB7164548}" type="presOf" srcId="{B5B8F7E7-9A62-4DF5-8E5A-A750A63ABBFE}" destId="{32929CFA-9C54-D248-BEAB-E1EA9137FFDD}" srcOrd="0" destOrd="0" presId="urn:microsoft.com/office/officeart/2008/layout/LinedList"/>
    <dgm:cxn modelId="{B6656640-2EC0-1743-9432-220260DDC6FB}" type="presOf" srcId="{963E76EF-95BD-4D62-816C-BFAAC97D12C7}" destId="{AE97EC4F-D1CF-3D41-821C-1FB3E9977EED}" srcOrd="0" destOrd="0" presId="urn:microsoft.com/office/officeart/2008/layout/LinedList"/>
    <dgm:cxn modelId="{82D4A350-8806-FF48-B635-AFF215EE32E0}" type="presOf" srcId="{4D3D83CB-13D4-4FE4-B575-6F6B26B8B62B}" destId="{D91F5871-EB2A-8F44-93BE-C9E729CD6EA7}" srcOrd="0" destOrd="0" presId="urn:microsoft.com/office/officeart/2008/layout/LinedList"/>
    <dgm:cxn modelId="{070FBD51-E9BA-4AFF-8D84-FDCD07522792}" srcId="{963E76EF-95BD-4D62-816C-BFAAC97D12C7}" destId="{F65AEC7B-D1EA-42DC-8337-6EF1E4E22246}" srcOrd="0" destOrd="0" parTransId="{F45B66DC-E4C9-41C8-8FCD-65B89FAE9E43}" sibTransId="{C5BD264F-412F-49A0-BFF3-1798780FB188}"/>
    <dgm:cxn modelId="{D9578195-125F-0541-B82C-E3A747472130}" type="presOf" srcId="{F65AEC7B-D1EA-42DC-8337-6EF1E4E22246}" destId="{1CB8F62B-8F61-664C-9926-8F4F8D170629}" srcOrd="0" destOrd="0" presId="urn:microsoft.com/office/officeart/2008/layout/LinedList"/>
    <dgm:cxn modelId="{A1A73AB6-64B7-4ECA-9C9E-B14860BFB9EE}" srcId="{963E76EF-95BD-4D62-816C-BFAAC97D12C7}" destId="{4D3D83CB-13D4-4FE4-B575-6F6B26B8B62B}" srcOrd="3" destOrd="0" parTransId="{ED1A378E-774F-4690-9C87-B4DF73A1EA94}" sibTransId="{F852E8B7-EC7D-47D6-A534-E31A135A15FE}"/>
    <dgm:cxn modelId="{39617CCD-9FEE-4D50-A1F7-F374737CB23E}" srcId="{963E76EF-95BD-4D62-816C-BFAAC97D12C7}" destId="{F81A7B2F-B61D-45FA-9C7F-B9E15D57FD61}" srcOrd="1" destOrd="0" parTransId="{97223976-47D9-4A6B-8320-C5CB0043A553}" sibTransId="{3A5468B7-04F5-4FFF-984E-643D815F1332}"/>
    <dgm:cxn modelId="{C2CEA5F2-9519-49AC-9E28-673893FA962D}" srcId="{963E76EF-95BD-4D62-816C-BFAAC97D12C7}" destId="{B5B8F7E7-9A62-4DF5-8E5A-A750A63ABBFE}" srcOrd="2" destOrd="0" parTransId="{800D47D5-5B0B-457D-9451-CED8F2C82076}" sibTransId="{541705CA-4A7F-4103-868E-C8503459FE08}"/>
    <dgm:cxn modelId="{7CD2E9A8-B271-2447-80CC-E964DA448EEE}" type="presParOf" srcId="{AE97EC4F-D1CF-3D41-821C-1FB3E9977EED}" destId="{46971D0F-43D3-3A45-8E2F-AAA778FD4042}" srcOrd="0" destOrd="0" presId="urn:microsoft.com/office/officeart/2008/layout/LinedList"/>
    <dgm:cxn modelId="{2ACE4EE2-04C3-D348-B80A-81F96D540CC8}" type="presParOf" srcId="{AE97EC4F-D1CF-3D41-821C-1FB3E9977EED}" destId="{FAA31488-B1DB-8F4A-9B00-4689D58A8E3B}" srcOrd="1" destOrd="0" presId="urn:microsoft.com/office/officeart/2008/layout/LinedList"/>
    <dgm:cxn modelId="{7E4EE1EE-12EF-BE46-A2DD-F5C71F598A87}" type="presParOf" srcId="{FAA31488-B1DB-8F4A-9B00-4689D58A8E3B}" destId="{1CB8F62B-8F61-664C-9926-8F4F8D170629}" srcOrd="0" destOrd="0" presId="urn:microsoft.com/office/officeart/2008/layout/LinedList"/>
    <dgm:cxn modelId="{B6BBC3A2-83E2-D44E-B2FB-CD4E12B3FEDF}" type="presParOf" srcId="{FAA31488-B1DB-8F4A-9B00-4689D58A8E3B}" destId="{BE7717C5-B02C-4C4F-9B97-C58DA3A35903}" srcOrd="1" destOrd="0" presId="urn:microsoft.com/office/officeart/2008/layout/LinedList"/>
    <dgm:cxn modelId="{BED7EC40-9C42-E849-A031-F290904C76E5}" type="presParOf" srcId="{AE97EC4F-D1CF-3D41-821C-1FB3E9977EED}" destId="{72A80E4F-B62E-C741-AB40-92B15FF1FAB9}" srcOrd="2" destOrd="0" presId="urn:microsoft.com/office/officeart/2008/layout/LinedList"/>
    <dgm:cxn modelId="{659B6BFB-BA5D-4F45-96CB-C74E42C19F51}" type="presParOf" srcId="{AE97EC4F-D1CF-3D41-821C-1FB3E9977EED}" destId="{66EB730F-659B-D140-9225-38BDAEF09DC2}" srcOrd="3" destOrd="0" presId="urn:microsoft.com/office/officeart/2008/layout/LinedList"/>
    <dgm:cxn modelId="{470C9ADC-AED0-F443-92BA-E65E7F6551A2}" type="presParOf" srcId="{66EB730F-659B-D140-9225-38BDAEF09DC2}" destId="{B3DB9A4C-C2F4-D14A-8FB4-093BEAD5E53D}" srcOrd="0" destOrd="0" presId="urn:microsoft.com/office/officeart/2008/layout/LinedList"/>
    <dgm:cxn modelId="{A6D139EB-A3FB-E146-AB18-FAB78B7FED35}" type="presParOf" srcId="{66EB730F-659B-D140-9225-38BDAEF09DC2}" destId="{43D3A4FE-27C3-9848-9991-7E2E9AE62EB2}" srcOrd="1" destOrd="0" presId="urn:microsoft.com/office/officeart/2008/layout/LinedList"/>
    <dgm:cxn modelId="{13ABF5AD-DF51-D640-87CE-BBA72EA29C05}" type="presParOf" srcId="{AE97EC4F-D1CF-3D41-821C-1FB3E9977EED}" destId="{5683A43E-0D6F-4349-A2A5-B59680FE2E8F}" srcOrd="4" destOrd="0" presId="urn:microsoft.com/office/officeart/2008/layout/LinedList"/>
    <dgm:cxn modelId="{EDEA1454-D1CC-0047-9642-1054639893BA}" type="presParOf" srcId="{AE97EC4F-D1CF-3D41-821C-1FB3E9977EED}" destId="{CC98BFC6-D6D1-FF47-B8C2-D418E297206C}" srcOrd="5" destOrd="0" presId="urn:microsoft.com/office/officeart/2008/layout/LinedList"/>
    <dgm:cxn modelId="{D94965F2-4D8F-FD4E-B6EF-0551504E5228}" type="presParOf" srcId="{CC98BFC6-D6D1-FF47-B8C2-D418E297206C}" destId="{32929CFA-9C54-D248-BEAB-E1EA9137FFDD}" srcOrd="0" destOrd="0" presId="urn:microsoft.com/office/officeart/2008/layout/LinedList"/>
    <dgm:cxn modelId="{88E51CE3-7FD1-0B40-9951-90A079761E3B}" type="presParOf" srcId="{CC98BFC6-D6D1-FF47-B8C2-D418E297206C}" destId="{AB8A035D-32EF-EB40-AD57-6546A5FD9F58}" srcOrd="1" destOrd="0" presId="urn:microsoft.com/office/officeart/2008/layout/LinedList"/>
    <dgm:cxn modelId="{7FA64732-D468-A547-B22E-56AFA43F55A3}" type="presParOf" srcId="{AE97EC4F-D1CF-3D41-821C-1FB3E9977EED}" destId="{B25E7774-D2E6-9C44-9D9B-C1FA039A18E5}" srcOrd="6" destOrd="0" presId="urn:microsoft.com/office/officeart/2008/layout/LinedList"/>
    <dgm:cxn modelId="{3111111C-FCDE-FA41-B314-341B3CC01398}" type="presParOf" srcId="{AE97EC4F-D1CF-3D41-821C-1FB3E9977EED}" destId="{BC4B89FC-DD46-AB43-87FA-AE9847A976EF}" srcOrd="7" destOrd="0" presId="urn:microsoft.com/office/officeart/2008/layout/LinedList"/>
    <dgm:cxn modelId="{0E6E9924-820D-8642-8D91-8FF05B8F772A}" type="presParOf" srcId="{BC4B89FC-DD46-AB43-87FA-AE9847A976EF}" destId="{D91F5871-EB2A-8F44-93BE-C9E729CD6EA7}" srcOrd="0" destOrd="0" presId="urn:microsoft.com/office/officeart/2008/layout/LinedList"/>
    <dgm:cxn modelId="{2E476EE1-D962-954E-B785-BC26CED9758C}" type="presParOf" srcId="{BC4B89FC-DD46-AB43-87FA-AE9847A976EF}" destId="{76F33E3B-6644-BF42-AEB8-20BEE0348E4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AD1081-C1FB-4DEA-99F8-3D77DAE2430F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A91F5A2-D29E-4648-97F9-0CAE26834B80}">
      <dgm:prSet/>
      <dgm:spPr/>
      <dgm:t>
        <a:bodyPr/>
        <a:lstStyle/>
        <a:p>
          <a:r>
            <a:rPr lang="en-US"/>
            <a:t>Know what you want to do</a:t>
          </a:r>
        </a:p>
      </dgm:t>
    </dgm:pt>
    <dgm:pt modelId="{1D0610D2-9E61-4255-98D2-2CAFFBAF9C32}" type="parTrans" cxnId="{2D1CADF5-9F32-47FF-B155-E9C3A444C36F}">
      <dgm:prSet/>
      <dgm:spPr/>
      <dgm:t>
        <a:bodyPr/>
        <a:lstStyle/>
        <a:p>
          <a:endParaRPr lang="en-US"/>
        </a:p>
      </dgm:t>
    </dgm:pt>
    <dgm:pt modelId="{A3FCFF41-1B94-459F-9702-48042E8BD873}" type="sibTrans" cxnId="{2D1CADF5-9F32-47FF-B155-E9C3A444C36F}">
      <dgm:prSet/>
      <dgm:spPr/>
      <dgm:t>
        <a:bodyPr/>
        <a:lstStyle/>
        <a:p>
          <a:endParaRPr lang="en-US"/>
        </a:p>
      </dgm:t>
    </dgm:pt>
    <dgm:pt modelId="{A0417E57-B3CE-4CD6-AC7E-41B8A634158A}">
      <dgm:prSet/>
      <dgm:spPr/>
      <dgm:t>
        <a:bodyPr/>
        <a:lstStyle/>
        <a:p>
          <a:r>
            <a:rPr lang="en-US"/>
            <a:t>Academics matter</a:t>
          </a:r>
        </a:p>
      </dgm:t>
    </dgm:pt>
    <dgm:pt modelId="{A6B2DBD1-A393-4AAF-9ADB-6F15042C5B25}" type="parTrans" cxnId="{D82C11E5-0B81-4D35-B070-86386E092BF0}">
      <dgm:prSet/>
      <dgm:spPr/>
      <dgm:t>
        <a:bodyPr/>
        <a:lstStyle/>
        <a:p>
          <a:endParaRPr lang="en-US"/>
        </a:p>
      </dgm:t>
    </dgm:pt>
    <dgm:pt modelId="{35E8256D-D38C-4D4C-BE60-274C4E603FAB}" type="sibTrans" cxnId="{D82C11E5-0B81-4D35-B070-86386E092BF0}">
      <dgm:prSet/>
      <dgm:spPr/>
      <dgm:t>
        <a:bodyPr/>
        <a:lstStyle/>
        <a:p>
          <a:endParaRPr lang="en-US"/>
        </a:p>
      </dgm:t>
    </dgm:pt>
    <dgm:pt modelId="{FF669F77-280C-4925-B0C8-CBB51D6021C3}">
      <dgm:prSet/>
      <dgm:spPr/>
      <dgm:t>
        <a:bodyPr/>
        <a:lstStyle/>
        <a:p>
          <a:r>
            <a:rPr lang="en-US"/>
            <a:t>Character matters</a:t>
          </a:r>
        </a:p>
      </dgm:t>
    </dgm:pt>
    <dgm:pt modelId="{D59AB516-F1C4-4D97-8424-566354EFAD05}" type="parTrans" cxnId="{A8568D8F-68CD-45A9-BC53-39E0AAA4211D}">
      <dgm:prSet/>
      <dgm:spPr/>
      <dgm:t>
        <a:bodyPr/>
        <a:lstStyle/>
        <a:p>
          <a:endParaRPr lang="en-US"/>
        </a:p>
      </dgm:t>
    </dgm:pt>
    <dgm:pt modelId="{CA76937D-176E-45F1-B7DD-6AA4E7FB74A0}" type="sibTrans" cxnId="{A8568D8F-68CD-45A9-BC53-39E0AAA4211D}">
      <dgm:prSet/>
      <dgm:spPr/>
      <dgm:t>
        <a:bodyPr/>
        <a:lstStyle/>
        <a:p>
          <a:endParaRPr lang="en-US"/>
        </a:p>
      </dgm:t>
    </dgm:pt>
    <dgm:pt modelId="{ACD872DE-8348-1947-9C64-A53E408DA896}" type="pres">
      <dgm:prSet presAssocID="{88AD1081-C1FB-4DEA-99F8-3D77DAE2430F}" presName="vert0" presStyleCnt="0">
        <dgm:presLayoutVars>
          <dgm:dir/>
          <dgm:animOne val="branch"/>
          <dgm:animLvl val="lvl"/>
        </dgm:presLayoutVars>
      </dgm:prSet>
      <dgm:spPr/>
    </dgm:pt>
    <dgm:pt modelId="{324AC8CE-0D01-7240-A22B-318D815C8782}" type="pres">
      <dgm:prSet presAssocID="{FA91F5A2-D29E-4648-97F9-0CAE26834B80}" presName="thickLine" presStyleLbl="alignNode1" presStyleIdx="0" presStyleCnt="3"/>
      <dgm:spPr/>
    </dgm:pt>
    <dgm:pt modelId="{E7C7E996-C78C-BF43-BFB1-6A36629FC71B}" type="pres">
      <dgm:prSet presAssocID="{FA91F5A2-D29E-4648-97F9-0CAE26834B80}" presName="horz1" presStyleCnt="0"/>
      <dgm:spPr/>
    </dgm:pt>
    <dgm:pt modelId="{3837B459-897C-D94D-A6D6-5CC0CD711247}" type="pres">
      <dgm:prSet presAssocID="{FA91F5A2-D29E-4648-97F9-0CAE26834B80}" presName="tx1" presStyleLbl="revTx" presStyleIdx="0" presStyleCnt="3"/>
      <dgm:spPr/>
    </dgm:pt>
    <dgm:pt modelId="{D746389A-F07E-AE46-B2F9-9374C329A575}" type="pres">
      <dgm:prSet presAssocID="{FA91F5A2-D29E-4648-97F9-0CAE26834B80}" presName="vert1" presStyleCnt="0"/>
      <dgm:spPr/>
    </dgm:pt>
    <dgm:pt modelId="{FBCFF5D3-0D73-4940-AE6F-E26681C2F46A}" type="pres">
      <dgm:prSet presAssocID="{A0417E57-B3CE-4CD6-AC7E-41B8A634158A}" presName="thickLine" presStyleLbl="alignNode1" presStyleIdx="1" presStyleCnt="3"/>
      <dgm:spPr/>
    </dgm:pt>
    <dgm:pt modelId="{71AF86A8-5864-824D-895F-2C3316007784}" type="pres">
      <dgm:prSet presAssocID="{A0417E57-B3CE-4CD6-AC7E-41B8A634158A}" presName="horz1" presStyleCnt="0"/>
      <dgm:spPr/>
    </dgm:pt>
    <dgm:pt modelId="{7E3D14BE-1BB6-D043-8E5D-778BE3F83838}" type="pres">
      <dgm:prSet presAssocID="{A0417E57-B3CE-4CD6-AC7E-41B8A634158A}" presName="tx1" presStyleLbl="revTx" presStyleIdx="1" presStyleCnt="3"/>
      <dgm:spPr/>
    </dgm:pt>
    <dgm:pt modelId="{FFC262AE-5DB0-D34D-B141-55CF2CA3E059}" type="pres">
      <dgm:prSet presAssocID="{A0417E57-B3CE-4CD6-AC7E-41B8A634158A}" presName="vert1" presStyleCnt="0"/>
      <dgm:spPr/>
    </dgm:pt>
    <dgm:pt modelId="{B867EE0E-1706-A44D-84CC-9E5933552ABD}" type="pres">
      <dgm:prSet presAssocID="{FF669F77-280C-4925-B0C8-CBB51D6021C3}" presName="thickLine" presStyleLbl="alignNode1" presStyleIdx="2" presStyleCnt="3"/>
      <dgm:spPr/>
    </dgm:pt>
    <dgm:pt modelId="{63B3A9B2-E93D-4341-A612-7CD3C9D905CE}" type="pres">
      <dgm:prSet presAssocID="{FF669F77-280C-4925-B0C8-CBB51D6021C3}" presName="horz1" presStyleCnt="0"/>
      <dgm:spPr/>
    </dgm:pt>
    <dgm:pt modelId="{B54E1347-6411-4249-92F4-30F8A41DCC32}" type="pres">
      <dgm:prSet presAssocID="{FF669F77-280C-4925-B0C8-CBB51D6021C3}" presName="tx1" presStyleLbl="revTx" presStyleIdx="2" presStyleCnt="3"/>
      <dgm:spPr/>
    </dgm:pt>
    <dgm:pt modelId="{017CF6AB-A647-7F41-B4AF-D190B69898AE}" type="pres">
      <dgm:prSet presAssocID="{FF669F77-280C-4925-B0C8-CBB51D6021C3}" presName="vert1" presStyleCnt="0"/>
      <dgm:spPr/>
    </dgm:pt>
  </dgm:ptLst>
  <dgm:cxnLst>
    <dgm:cxn modelId="{36AE907D-8DF8-1344-9C9D-576F58DD90A2}" type="presOf" srcId="{A0417E57-B3CE-4CD6-AC7E-41B8A634158A}" destId="{7E3D14BE-1BB6-D043-8E5D-778BE3F83838}" srcOrd="0" destOrd="0" presId="urn:microsoft.com/office/officeart/2008/layout/LinedList"/>
    <dgm:cxn modelId="{A8568D8F-68CD-45A9-BC53-39E0AAA4211D}" srcId="{88AD1081-C1FB-4DEA-99F8-3D77DAE2430F}" destId="{FF669F77-280C-4925-B0C8-CBB51D6021C3}" srcOrd="2" destOrd="0" parTransId="{D59AB516-F1C4-4D97-8424-566354EFAD05}" sibTransId="{CA76937D-176E-45F1-B7DD-6AA4E7FB74A0}"/>
    <dgm:cxn modelId="{1E594EA6-B61A-0D44-B73F-1DAE8D67AAC9}" type="presOf" srcId="{FF669F77-280C-4925-B0C8-CBB51D6021C3}" destId="{B54E1347-6411-4249-92F4-30F8A41DCC32}" srcOrd="0" destOrd="0" presId="urn:microsoft.com/office/officeart/2008/layout/LinedList"/>
    <dgm:cxn modelId="{77BB00DE-4F1F-2741-A9BD-1449DC3FEA02}" type="presOf" srcId="{88AD1081-C1FB-4DEA-99F8-3D77DAE2430F}" destId="{ACD872DE-8348-1947-9C64-A53E408DA896}" srcOrd="0" destOrd="0" presId="urn:microsoft.com/office/officeart/2008/layout/LinedList"/>
    <dgm:cxn modelId="{D82C11E5-0B81-4D35-B070-86386E092BF0}" srcId="{88AD1081-C1FB-4DEA-99F8-3D77DAE2430F}" destId="{A0417E57-B3CE-4CD6-AC7E-41B8A634158A}" srcOrd="1" destOrd="0" parTransId="{A6B2DBD1-A393-4AAF-9ADB-6F15042C5B25}" sibTransId="{35E8256D-D38C-4D4C-BE60-274C4E603FAB}"/>
    <dgm:cxn modelId="{2D1CADF5-9F32-47FF-B155-E9C3A444C36F}" srcId="{88AD1081-C1FB-4DEA-99F8-3D77DAE2430F}" destId="{FA91F5A2-D29E-4648-97F9-0CAE26834B80}" srcOrd="0" destOrd="0" parTransId="{1D0610D2-9E61-4255-98D2-2CAFFBAF9C32}" sibTransId="{A3FCFF41-1B94-459F-9702-48042E8BD873}"/>
    <dgm:cxn modelId="{4FF159F6-4F28-E74A-9768-2325D971F651}" type="presOf" srcId="{FA91F5A2-D29E-4648-97F9-0CAE26834B80}" destId="{3837B459-897C-D94D-A6D6-5CC0CD711247}" srcOrd="0" destOrd="0" presId="urn:microsoft.com/office/officeart/2008/layout/LinedList"/>
    <dgm:cxn modelId="{FD69F350-FD39-A04F-9528-35EBD88C30A2}" type="presParOf" srcId="{ACD872DE-8348-1947-9C64-A53E408DA896}" destId="{324AC8CE-0D01-7240-A22B-318D815C8782}" srcOrd="0" destOrd="0" presId="urn:microsoft.com/office/officeart/2008/layout/LinedList"/>
    <dgm:cxn modelId="{32AE10CA-2BFE-5449-8EBB-0567584F4A7A}" type="presParOf" srcId="{ACD872DE-8348-1947-9C64-A53E408DA896}" destId="{E7C7E996-C78C-BF43-BFB1-6A36629FC71B}" srcOrd="1" destOrd="0" presId="urn:microsoft.com/office/officeart/2008/layout/LinedList"/>
    <dgm:cxn modelId="{E822531F-D7D0-CF4C-A1F6-1EF45CD70320}" type="presParOf" srcId="{E7C7E996-C78C-BF43-BFB1-6A36629FC71B}" destId="{3837B459-897C-D94D-A6D6-5CC0CD711247}" srcOrd="0" destOrd="0" presId="urn:microsoft.com/office/officeart/2008/layout/LinedList"/>
    <dgm:cxn modelId="{11D09522-A607-104A-B1BC-028E991A43EF}" type="presParOf" srcId="{E7C7E996-C78C-BF43-BFB1-6A36629FC71B}" destId="{D746389A-F07E-AE46-B2F9-9374C329A575}" srcOrd="1" destOrd="0" presId="urn:microsoft.com/office/officeart/2008/layout/LinedList"/>
    <dgm:cxn modelId="{7F6D3D5F-C1CA-474E-AFAF-59C6D2786619}" type="presParOf" srcId="{ACD872DE-8348-1947-9C64-A53E408DA896}" destId="{FBCFF5D3-0D73-4940-AE6F-E26681C2F46A}" srcOrd="2" destOrd="0" presId="urn:microsoft.com/office/officeart/2008/layout/LinedList"/>
    <dgm:cxn modelId="{1B61C869-A8BD-CF4C-88B9-50911FE02C0A}" type="presParOf" srcId="{ACD872DE-8348-1947-9C64-A53E408DA896}" destId="{71AF86A8-5864-824D-895F-2C3316007784}" srcOrd="3" destOrd="0" presId="urn:microsoft.com/office/officeart/2008/layout/LinedList"/>
    <dgm:cxn modelId="{239BE007-241F-644D-8BC1-BD955F0E64F9}" type="presParOf" srcId="{71AF86A8-5864-824D-895F-2C3316007784}" destId="{7E3D14BE-1BB6-D043-8E5D-778BE3F83838}" srcOrd="0" destOrd="0" presId="urn:microsoft.com/office/officeart/2008/layout/LinedList"/>
    <dgm:cxn modelId="{7E0DC671-82CA-4B4E-9851-62C7C886AC4D}" type="presParOf" srcId="{71AF86A8-5864-824D-895F-2C3316007784}" destId="{FFC262AE-5DB0-D34D-B141-55CF2CA3E059}" srcOrd="1" destOrd="0" presId="urn:microsoft.com/office/officeart/2008/layout/LinedList"/>
    <dgm:cxn modelId="{5BA769B6-FE37-5642-AB84-95696E86A9BA}" type="presParOf" srcId="{ACD872DE-8348-1947-9C64-A53E408DA896}" destId="{B867EE0E-1706-A44D-84CC-9E5933552ABD}" srcOrd="4" destOrd="0" presId="urn:microsoft.com/office/officeart/2008/layout/LinedList"/>
    <dgm:cxn modelId="{90B3105B-A8F7-1842-9C3E-AC8AF9FDFC29}" type="presParOf" srcId="{ACD872DE-8348-1947-9C64-A53E408DA896}" destId="{63B3A9B2-E93D-4341-A612-7CD3C9D905CE}" srcOrd="5" destOrd="0" presId="urn:microsoft.com/office/officeart/2008/layout/LinedList"/>
    <dgm:cxn modelId="{0DCACF14-9F38-E546-902D-29FD2D074C59}" type="presParOf" srcId="{63B3A9B2-E93D-4341-A612-7CD3C9D905CE}" destId="{B54E1347-6411-4249-92F4-30F8A41DCC32}" srcOrd="0" destOrd="0" presId="urn:microsoft.com/office/officeart/2008/layout/LinedList"/>
    <dgm:cxn modelId="{94F16A34-E911-A346-9867-EBBCFC13E98F}" type="presParOf" srcId="{63B3A9B2-E93D-4341-A612-7CD3C9D905CE}" destId="{017CF6AB-A647-7F41-B4AF-D190B69898A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73C5C-5550-4874-96C5-26C327C0143B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939F87-4C3E-41EA-9EF6-3DDC37DDC3B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Saving for College</a:t>
          </a:r>
        </a:p>
      </dgm:t>
    </dgm:pt>
    <dgm:pt modelId="{27FBE43D-D669-4B0B-B647-734D307ADC63}" type="parTrans" cxnId="{7E24B4D1-6EBF-4E40-A734-470BC4B03DC3}">
      <dgm:prSet/>
      <dgm:spPr/>
      <dgm:t>
        <a:bodyPr/>
        <a:lstStyle/>
        <a:p>
          <a:endParaRPr lang="en-US"/>
        </a:p>
      </dgm:t>
    </dgm:pt>
    <dgm:pt modelId="{0DBA7F77-3B2B-465B-9D63-FF65FC42BF23}" type="sibTrans" cxnId="{7E24B4D1-6EBF-4E40-A734-470BC4B03DC3}">
      <dgm:prSet/>
      <dgm:spPr/>
      <dgm:t>
        <a:bodyPr/>
        <a:lstStyle/>
        <a:p>
          <a:endParaRPr lang="en-US"/>
        </a:p>
      </dgm:t>
    </dgm:pt>
    <dgm:pt modelId="{B59C29CB-FF3D-45D8-AA6A-5143761655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529 plans</a:t>
          </a:r>
        </a:p>
      </dgm:t>
    </dgm:pt>
    <dgm:pt modelId="{2105A5CD-27A1-4ADF-BBC3-DD81D73BE6CB}" type="parTrans" cxnId="{DFCEC381-2996-4AB0-A83F-F7E53D574B4E}">
      <dgm:prSet/>
      <dgm:spPr/>
      <dgm:t>
        <a:bodyPr/>
        <a:lstStyle/>
        <a:p>
          <a:endParaRPr lang="en-US"/>
        </a:p>
      </dgm:t>
    </dgm:pt>
    <dgm:pt modelId="{0412B9D8-E28B-4F99-ADFB-538003BF2E36}" type="sibTrans" cxnId="{DFCEC381-2996-4AB0-A83F-F7E53D574B4E}">
      <dgm:prSet/>
      <dgm:spPr/>
      <dgm:t>
        <a:bodyPr/>
        <a:lstStyle/>
        <a:p>
          <a:endParaRPr lang="en-US"/>
        </a:p>
      </dgm:t>
    </dgm:pt>
    <dgm:pt modelId="{78F354EC-489E-4D72-BA63-29FE62BE43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ESA and other plans</a:t>
          </a:r>
        </a:p>
      </dgm:t>
    </dgm:pt>
    <dgm:pt modelId="{A6FC341E-EEE2-45B2-8719-CCE95B7028EB}" type="parTrans" cxnId="{F906E787-F534-48A6-AA1B-6E3E857F68E5}">
      <dgm:prSet/>
      <dgm:spPr/>
      <dgm:t>
        <a:bodyPr/>
        <a:lstStyle/>
        <a:p>
          <a:endParaRPr lang="en-US"/>
        </a:p>
      </dgm:t>
    </dgm:pt>
    <dgm:pt modelId="{678F348E-750E-4306-9A51-27293373ED35}" type="sibTrans" cxnId="{F906E787-F534-48A6-AA1B-6E3E857F68E5}">
      <dgm:prSet/>
      <dgm:spPr/>
      <dgm:t>
        <a:bodyPr/>
        <a:lstStyle/>
        <a:p>
          <a:endParaRPr lang="en-US"/>
        </a:p>
      </dgm:t>
    </dgm:pt>
    <dgm:pt modelId="{B9294A02-4962-4FB1-B6DA-06412EAA185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Working prior to and during college</a:t>
          </a:r>
        </a:p>
      </dgm:t>
    </dgm:pt>
    <dgm:pt modelId="{9965BA97-7CB8-4E1C-A9BB-D8F1497C7A81}" type="parTrans" cxnId="{BB4F52BE-54CE-417C-B103-5C67D072D352}">
      <dgm:prSet/>
      <dgm:spPr/>
      <dgm:t>
        <a:bodyPr/>
        <a:lstStyle/>
        <a:p>
          <a:endParaRPr lang="en-US"/>
        </a:p>
      </dgm:t>
    </dgm:pt>
    <dgm:pt modelId="{B8EE057F-F2E0-494B-A0F2-FCE5278F5E27}" type="sibTrans" cxnId="{BB4F52BE-54CE-417C-B103-5C67D072D352}">
      <dgm:prSet/>
      <dgm:spPr/>
      <dgm:t>
        <a:bodyPr/>
        <a:lstStyle/>
        <a:p>
          <a:endParaRPr lang="en-US"/>
        </a:p>
      </dgm:t>
    </dgm:pt>
    <dgm:pt modelId="{FAE705AB-165B-4FA7-AAAB-304965D11E61}" type="pres">
      <dgm:prSet presAssocID="{9A773C5C-5550-4874-96C5-26C327C0143B}" presName="root" presStyleCnt="0">
        <dgm:presLayoutVars>
          <dgm:dir/>
          <dgm:resizeHandles val="exact"/>
        </dgm:presLayoutVars>
      </dgm:prSet>
      <dgm:spPr/>
    </dgm:pt>
    <dgm:pt modelId="{6F012B6A-81D5-4602-8CF9-831F719E1274}" type="pres">
      <dgm:prSet presAssocID="{02939F87-4C3E-41EA-9EF6-3DDC37DDC3B3}" presName="compNode" presStyleCnt="0"/>
      <dgm:spPr/>
    </dgm:pt>
    <dgm:pt modelId="{885FF5E1-C3C9-4F3A-91AF-A1864F5421A9}" type="pres">
      <dgm:prSet presAssocID="{02939F87-4C3E-41EA-9EF6-3DDC37DDC3B3}" presName="iconRect" presStyleLbl="node1" presStyleIdx="0" presStyleCnt="2" custLinFactNeighborX="41994" custLinFactNeighborY="175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18815148-8BD1-4852-9172-415330B01C84}" type="pres">
      <dgm:prSet presAssocID="{02939F87-4C3E-41EA-9EF6-3DDC37DDC3B3}" presName="iconSpace" presStyleCnt="0"/>
      <dgm:spPr/>
    </dgm:pt>
    <dgm:pt modelId="{F8EB1E0F-0892-4B16-AA84-1B72451DD422}" type="pres">
      <dgm:prSet presAssocID="{02939F87-4C3E-41EA-9EF6-3DDC37DDC3B3}" presName="parTx" presStyleLbl="revTx" presStyleIdx="0" presStyleCnt="4" custScaleX="84680">
        <dgm:presLayoutVars>
          <dgm:chMax val="0"/>
          <dgm:chPref val="0"/>
        </dgm:presLayoutVars>
      </dgm:prSet>
      <dgm:spPr/>
    </dgm:pt>
    <dgm:pt modelId="{2290C9E8-A97B-4D9D-AC7E-30BEE23044CC}" type="pres">
      <dgm:prSet presAssocID="{02939F87-4C3E-41EA-9EF6-3DDC37DDC3B3}" presName="txSpace" presStyleCnt="0"/>
      <dgm:spPr/>
    </dgm:pt>
    <dgm:pt modelId="{A63C8984-3C60-4542-A52B-5EB8E9972A78}" type="pres">
      <dgm:prSet presAssocID="{02939F87-4C3E-41EA-9EF6-3DDC37DDC3B3}" presName="desTx" presStyleLbl="revTx" presStyleIdx="1" presStyleCnt="4" custLinFactNeighborX="8750" custLinFactNeighborY="-59613">
        <dgm:presLayoutVars/>
      </dgm:prSet>
      <dgm:spPr/>
    </dgm:pt>
    <dgm:pt modelId="{5D675673-2FA6-4F35-8E56-7BF983872FE2}" type="pres">
      <dgm:prSet presAssocID="{0DBA7F77-3B2B-465B-9D63-FF65FC42BF23}" presName="sibTrans" presStyleCnt="0"/>
      <dgm:spPr/>
    </dgm:pt>
    <dgm:pt modelId="{62A71DD7-FFE8-499D-8ED0-83C2348CE59C}" type="pres">
      <dgm:prSet presAssocID="{B9294A02-4962-4FB1-B6DA-06412EAA1856}" presName="compNode" presStyleCnt="0"/>
      <dgm:spPr/>
    </dgm:pt>
    <dgm:pt modelId="{BF357C14-D169-4AF0-B1A3-4FB5DAC11A9E}" type="pres">
      <dgm:prSet presAssocID="{B9294A02-4962-4FB1-B6DA-06412EAA1856}" presName="iconRect" presStyleLbl="node1" presStyleIdx="1" presStyleCnt="2" custLinFactNeighborX="40284" custLinFactNeighborY="87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1674C65-4AAF-438F-A6C9-E601D4D7D97D}" type="pres">
      <dgm:prSet presAssocID="{B9294A02-4962-4FB1-B6DA-06412EAA1856}" presName="iconSpace" presStyleCnt="0"/>
      <dgm:spPr/>
    </dgm:pt>
    <dgm:pt modelId="{A29E4A69-9EDE-4176-AA6A-143631820E16}" type="pres">
      <dgm:prSet presAssocID="{B9294A02-4962-4FB1-B6DA-06412EAA1856}" presName="parTx" presStyleLbl="revTx" presStyleIdx="2" presStyleCnt="4" custLinFactNeighborX="-8750" custLinFactNeighborY="-4087">
        <dgm:presLayoutVars>
          <dgm:chMax val="0"/>
          <dgm:chPref val="0"/>
        </dgm:presLayoutVars>
      </dgm:prSet>
      <dgm:spPr/>
    </dgm:pt>
    <dgm:pt modelId="{F81F4D91-0234-430B-989A-AD7BF5BAC513}" type="pres">
      <dgm:prSet presAssocID="{B9294A02-4962-4FB1-B6DA-06412EAA1856}" presName="txSpace" presStyleCnt="0"/>
      <dgm:spPr/>
    </dgm:pt>
    <dgm:pt modelId="{D356A26F-FF18-492A-BECB-832528FA7AED}" type="pres">
      <dgm:prSet presAssocID="{B9294A02-4962-4FB1-B6DA-06412EAA1856}" presName="desTx" presStyleLbl="revTx" presStyleIdx="3" presStyleCnt="4">
        <dgm:presLayoutVars/>
      </dgm:prSet>
      <dgm:spPr/>
    </dgm:pt>
  </dgm:ptLst>
  <dgm:cxnLst>
    <dgm:cxn modelId="{A2EE6132-E86F-4433-B841-C91015DDA9ED}" type="presOf" srcId="{78F354EC-489E-4D72-BA63-29FE62BE4368}" destId="{A63C8984-3C60-4542-A52B-5EB8E9972A78}" srcOrd="0" destOrd="1" presId="urn:microsoft.com/office/officeart/2018/2/layout/IconLabelDescriptionList"/>
    <dgm:cxn modelId="{8991095A-DDC2-4B87-9685-744FC295C963}" type="presOf" srcId="{B59C29CB-FF3D-45D8-AA6A-514376165553}" destId="{A63C8984-3C60-4542-A52B-5EB8E9972A78}" srcOrd="0" destOrd="0" presId="urn:microsoft.com/office/officeart/2018/2/layout/IconLabelDescriptionList"/>
    <dgm:cxn modelId="{DFCEC381-2996-4AB0-A83F-F7E53D574B4E}" srcId="{02939F87-4C3E-41EA-9EF6-3DDC37DDC3B3}" destId="{B59C29CB-FF3D-45D8-AA6A-514376165553}" srcOrd="0" destOrd="0" parTransId="{2105A5CD-27A1-4ADF-BBC3-DD81D73BE6CB}" sibTransId="{0412B9D8-E28B-4F99-ADFB-538003BF2E36}"/>
    <dgm:cxn modelId="{F906E787-F534-48A6-AA1B-6E3E857F68E5}" srcId="{02939F87-4C3E-41EA-9EF6-3DDC37DDC3B3}" destId="{78F354EC-489E-4D72-BA63-29FE62BE4368}" srcOrd="1" destOrd="0" parTransId="{A6FC341E-EEE2-45B2-8719-CCE95B7028EB}" sibTransId="{678F348E-750E-4306-9A51-27293373ED35}"/>
    <dgm:cxn modelId="{101E1999-8D8F-4A12-90AD-8C99A5384EEB}" type="presOf" srcId="{02939F87-4C3E-41EA-9EF6-3DDC37DDC3B3}" destId="{F8EB1E0F-0892-4B16-AA84-1B72451DD422}" srcOrd="0" destOrd="0" presId="urn:microsoft.com/office/officeart/2018/2/layout/IconLabelDescriptionList"/>
    <dgm:cxn modelId="{BB4F52BE-54CE-417C-B103-5C67D072D352}" srcId="{9A773C5C-5550-4874-96C5-26C327C0143B}" destId="{B9294A02-4962-4FB1-B6DA-06412EAA1856}" srcOrd="1" destOrd="0" parTransId="{9965BA97-7CB8-4E1C-A9BB-D8F1497C7A81}" sibTransId="{B8EE057F-F2E0-494B-A0F2-FCE5278F5E27}"/>
    <dgm:cxn modelId="{7E24B4D1-6EBF-4E40-A734-470BC4B03DC3}" srcId="{9A773C5C-5550-4874-96C5-26C327C0143B}" destId="{02939F87-4C3E-41EA-9EF6-3DDC37DDC3B3}" srcOrd="0" destOrd="0" parTransId="{27FBE43D-D669-4B0B-B647-734D307ADC63}" sibTransId="{0DBA7F77-3B2B-465B-9D63-FF65FC42BF23}"/>
    <dgm:cxn modelId="{6BE662D7-B4EB-4262-BDC3-D519CF90EAB4}" type="presOf" srcId="{9A773C5C-5550-4874-96C5-26C327C0143B}" destId="{FAE705AB-165B-4FA7-AAAB-304965D11E61}" srcOrd="0" destOrd="0" presId="urn:microsoft.com/office/officeart/2018/2/layout/IconLabelDescriptionList"/>
    <dgm:cxn modelId="{41EFA7E0-D8EB-4BB3-AE29-AB7B888BF7AF}" type="presOf" srcId="{B9294A02-4962-4FB1-B6DA-06412EAA1856}" destId="{A29E4A69-9EDE-4176-AA6A-143631820E16}" srcOrd="0" destOrd="0" presId="urn:microsoft.com/office/officeart/2018/2/layout/IconLabelDescriptionList"/>
    <dgm:cxn modelId="{535E8C6E-5A87-47EC-982F-BF7CF6DDA065}" type="presParOf" srcId="{FAE705AB-165B-4FA7-AAAB-304965D11E61}" destId="{6F012B6A-81D5-4602-8CF9-831F719E1274}" srcOrd="0" destOrd="0" presId="urn:microsoft.com/office/officeart/2018/2/layout/IconLabelDescriptionList"/>
    <dgm:cxn modelId="{5E3AF328-95DD-4727-A12D-56F9A5696F4C}" type="presParOf" srcId="{6F012B6A-81D5-4602-8CF9-831F719E1274}" destId="{885FF5E1-C3C9-4F3A-91AF-A1864F5421A9}" srcOrd="0" destOrd="0" presId="urn:microsoft.com/office/officeart/2018/2/layout/IconLabelDescriptionList"/>
    <dgm:cxn modelId="{1DABF43F-CCE5-4C15-AE51-247414A540EE}" type="presParOf" srcId="{6F012B6A-81D5-4602-8CF9-831F719E1274}" destId="{18815148-8BD1-4852-9172-415330B01C84}" srcOrd="1" destOrd="0" presId="urn:microsoft.com/office/officeart/2018/2/layout/IconLabelDescriptionList"/>
    <dgm:cxn modelId="{A0CF21E1-C92E-46E1-B765-5C14813FF949}" type="presParOf" srcId="{6F012B6A-81D5-4602-8CF9-831F719E1274}" destId="{F8EB1E0F-0892-4B16-AA84-1B72451DD422}" srcOrd="2" destOrd="0" presId="urn:microsoft.com/office/officeart/2018/2/layout/IconLabelDescriptionList"/>
    <dgm:cxn modelId="{BE404827-40DD-420B-B700-4A20458C43C3}" type="presParOf" srcId="{6F012B6A-81D5-4602-8CF9-831F719E1274}" destId="{2290C9E8-A97B-4D9D-AC7E-30BEE23044CC}" srcOrd="3" destOrd="0" presId="urn:microsoft.com/office/officeart/2018/2/layout/IconLabelDescriptionList"/>
    <dgm:cxn modelId="{219A82BE-1709-4FE8-A9CF-DC10013F17DB}" type="presParOf" srcId="{6F012B6A-81D5-4602-8CF9-831F719E1274}" destId="{A63C8984-3C60-4542-A52B-5EB8E9972A78}" srcOrd="4" destOrd="0" presId="urn:microsoft.com/office/officeart/2018/2/layout/IconLabelDescriptionList"/>
    <dgm:cxn modelId="{0D7957CF-50BD-46B9-AE82-7A9B231BCACA}" type="presParOf" srcId="{FAE705AB-165B-4FA7-AAAB-304965D11E61}" destId="{5D675673-2FA6-4F35-8E56-7BF983872FE2}" srcOrd="1" destOrd="0" presId="urn:microsoft.com/office/officeart/2018/2/layout/IconLabelDescriptionList"/>
    <dgm:cxn modelId="{DAA0F6FF-E58E-4418-928B-9A91E8483AF2}" type="presParOf" srcId="{FAE705AB-165B-4FA7-AAAB-304965D11E61}" destId="{62A71DD7-FFE8-499D-8ED0-83C2348CE59C}" srcOrd="2" destOrd="0" presId="urn:microsoft.com/office/officeart/2018/2/layout/IconLabelDescriptionList"/>
    <dgm:cxn modelId="{7DB9DF45-728C-401A-A99C-F86360EFEEA9}" type="presParOf" srcId="{62A71DD7-FFE8-499D-8ED0-83C2348CE59C}" destId="{BF357C14-D169-4AF0-B1A3-4FB5DAC11A9E}" srcOrd="0" destOrd="0" presId="urn:microsoft.com/office/officeart/2018/2/layout/IconLabelDescriptionList"/>
    <dgm:cxn modelId="{06B40F6F-C977-4A34-9281-8578D78B4DF4}" type="presParOf" srcId="{62A71DD7-FFE8-499D-8ED0-83C2348CE59C}" destId="{01674C65-4AAF-438F-A6C9-E601D4D7D97D}" srcOrd="1" destOrd="0" presId="urn:microsoft.com/office/officeart/2018/2/layout/IconLabelDescriptionList"/>
    <dgm:cxn modelId="{306366C5-2D38-46FA-8F43-00625ED5A57B}" type="presParOf" srcId="{62A71DD7-FFE8-499D-8ED0-83C2348CE59C}" destId="{A29E4A69-9EDE-4176-AA6A-143631820E16}" srcOrd="2" destOrd="0" presId="urn:microsoft.com/office/officeart/2018/2/layout/IconLabelDescriptionList"/>
    <dgm:cxn modelId="{80E30747-186C-4561-995A-D120E97298ED}" type="presParOf" srcId="{62A71DD7-FFE8-499D-8ED0-83C2348CE59C}" destId="{F81F4D91-0234-430B-989A-AD7BF5BAC513}" srcOrd="3" destOrd="0" presId="urn:microsoft.com/office/officeart/2018/2/layout/IconLabelDescriptionList"/>
    <dgm:cxn modelId="{20A5E66C-C4FF-41DF-81A0-54BBD7EBC16C}" type="presParOf" srcId="{62A71DD7-FFE8-499D-8ED0-83C2348CE59C}" destId="{D356A26F-FF18-492A-BECB-832528FA7AED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E5DFC1-4F14-4975-9C88-B88CD9EB347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256F867-0112-4891-8603-9B03A59F4147}">
      <dgm:prSet/>
      <dgm:spPr/>
      <dgm:t>
        <a:bodyPr/>
        <a:lstStyle/>
        <a:p>
          <a:pPr>
            <a:defRPr cap="all"/>
          </a:pPr>
          <a:r>
            <a:rPr lang="en-US"/>
            <a:t>Student is not ready for college</a:t>
          </a:r>
        </a:p>
      </dgm:t>
    </dgm:pt>
    <dgm:pt modelId="{E33E7854-A56A-4BE7-A949-6A86F3DEC0C5}" type="parTrans" cxnId="{0A36ECF9-F693-451D-83C3-2ED68B3B9471}">
      <dgm:prSet/>
      <dgm:spPr/>
      <dgm:t>
        <a:bodyPr/>
        <a:lstStyle/>
        <a:p>
          <a:endParaRPr lang="en-US"/>
        </a:p>
      </dgm:t>
    </dgm:pt>
    <dgm:pt modelId="{511DD697-2F91-4DFD-9948-B4E3E1ED4D85}" type="sibTrans" cxnId="{0A36ECF9-F693-451D-83C3-2ED68B3B9471}">
      <dgm:prSet/>
      <dgm:spPr/>
      <dgm:t>
        <a:bodyPr/>
        <a:lstStyle/>
        <a:p>
          <a:endParaRPr lang="en-US"/>
        </a:p>
      </dgm:t>
    </dgm:pt>
    <dgm:pt modelId="{F494DC49-F1E6-4301-BA67-00EF72750A70}">
      <dgm:prSet/>
      <dgm:spPr/>
      <dgm:t>
        <a:bodyPr/>
        <a:lstStyle/>
        <a:p>
          <a:pPr>
            <a:defRPr cap="all"/>
          </a:pPr>
          <a:r>
            <a:rPr lang="en-US"/>
            <a:t>College is not always the right option</a:t>
          </a:r>
        </a:p>
      </dgm:t>
    </dgm:pt>
    <dgm:pt modelId="{C7B66EBB-28ED-45F4-AF61-A2D1D46E71CE}" type="parTrans" cxnId="{DCBF613B-F31B-4847-BF2B-1AB9C0E19C4F}">
      <dgm:prSet/>
      <dgm:spPr/>
      <dgm:t>
        <a:bodyPr/>
        <a:lstStyle/>
        <a:p>
          <a:endParaRPr lang="en-US"/>
        </a:p>
      </dgm:t>
    </dgm:pt>
    <dgm:pt modelId="{555EFC7F-94B5-4720-B118-35E5D9C19630}" type="sibTrans" cxnId="{DCBF613B-F31B-4847-BF2B-1AB9C0E19C4F}">
      <dgm:prSet/>
      <dgm:spPr/>
      <dgm:t>
        <a:bodyPr/>
        <a:lstStyle/>
        <a:p>
          <a:endParaRPr lang="en-US"/>
        </a:p>
      </dgm:t>
    </dgm:pt>
    <dgm:pt modelId="{1AE09087-7883-47C2-B828-74BD4784D802}">
      <dgm:prSet/>
      <dgm:spPr/>
      <dgm:t>
        <a:bodyPr/>
        <a:lstStyle/>
        <a:p>
          <a:pPr>
            <a:defRPr cap="all"/>
          </a:pPr>
          <a:r>
            <a:rPr lang="en-US"/>
            <a:t>Be careful of the “Dream School”</a:t>
          </a:r>
        </a:p>
      </dgm:t>
    </dgm:pt>
    <dgm:pt modelId="{D10E1CFA-4962-42D0-8486-8A3EF8A68F30}" type="parTrans" cxnId="{2C7AB19F-9D3F-4F12-BDF7-ED094A86B44F}">
      <dgm:prSet/>
      <dgm:spPr/>
      <dgm:t>
        <a:bodyPr/>
        <a:lstStyle/>
        <a:p>
          <a:endParaRPr lang="en-US"/>
        </a:p>
      </dgm:t>
    </dgm:pt>
    <dgm:pt modelId="{F47B57E3-0A9D-467B-A3B6-CD3A5793A6EE}" type="sibTrans" cxnId="{2C7AB19F-9D3F-4F12-BDF7-ED094A86B44F}">
      <dgm:prSet/>
      <dgm:spPr/>
      <dgm:t>
        <a:bodyPr/>
        <a:lstStyle/>
        <a:p>
          <a:endParaRPr lang="en-US"/>
        </a:p>
      </dgm:t>
    </dgm:pt>
    <dgm:pt modelId="{E7E782E4-3631-4A01-87B7-0A5085C11977}">
      <dgm:prSet/>
      <dgm:spPr/>
      <dgm:t>
        <a:bodyPr/>
        <a:lstStyle/>
        <a:p>
          <a:pPr>
            <a:defRPr cap="all"/>
          </a:pPr>
          <a:r>
            <a:rPr lang="en-US"/>
            <a:t>Using student loans for other than college expenses</a:t>
          </a:r>
        </a:p>
      </dgm:t>
    </dgm:pt>
    <dgm:pt modelId="{A22661F1-5AC3-492A-B789-A9D13BE974EF}" type="parTrans" cxnId="{2672B844-C539-4BB7-B5FE-528F2792D550}">
      <dgm:prSet/>
      <dgm:spPr/>
      <dgm:t>
        <a:bodyPr/>
        <a:lstStyle/>
        <a:p>
          <a:endParaRPr lang="en-US"/>
        </a:p>
      </dgm:t>
    </dgm:pt>
    <dgm:pt modelId="{B19173DB-83E2-4710-AB46-9E0A9F0B4480}" type="sibTrans" cxnId="{2672B844-C539-4BB7-B5FE-528F2792D550}">
      <dgm:prSet/>
      <dgm:spPr/>
      <dgm:t>
        <a:bodyPr/>
        <a:lstStyle/>
        <a:p>
          <a:endParaRPr lang="en-US"/>
        </a:p>
      </dgm:t>
    </dgm:pt>
    <dgm:pt modelId="{0E4C9241-9F75-495E-94E7-5CA1A1062688}">
      <dgm:prSet/>
      <dgm:spPr/>
      <dgm:t>
        <a:bodyPr/>
        <a:lstStyle/>
        <a:p>
          <a:pPr>
            <a:defRPr cap="all"/>
          </a:pPr>
          <a:r>
            <a:rPr lang="en-US"/>
            <a:t>Relying on credit cards for living expenses</a:t>
          </a:r>
        </a:p>
      </dgm:t>
    </dgm:pt>
    <dgm:pt modelId="{0D6F0FC8-AF8D-48FB-A941-D046F34546C3}" type="parTrans" cxnId="{535D6497-7662-4DB9-96B2-76A26273E5F8}">
      <dgm:prSet/>
      <dgm:spPr/>
      <dgm:t>
        <a:bodyPr/>
        <a:lstStyle/>
        <a:p>
          <a:endParaRPr lang="en-US"/>
        </a:p>
      </dgm:t>
    </dgm:pt>
    <dgm:pt modelId="{1E8D3514-CF07-42AB-97DA-E77FE7F33C29}" type="sibTrans" cxnId="{535D6497-7662-4DB9-96B2-76A26273E5F8}">
      <dgm:prSet/>
      <dgm:spPr/>
      <dgm:t>
        <a:bodyPr/>
        <a:lstStyle/>
        <a:p>
          <a:endParaRPr lang="en-US"/>
        </a:p>
      </dgm:t>
    </dgm:pt>
    <dgm:pt modelId="{A7AD911E-D6FE-4DD5-A62A-ACC635F57319}" type="pres">
      <dgm:prSet presAssocID="{F7E5DFC1-4F14-4975-9C88-B88CD9EB3476}" presName="root" presStyleCnt="0">
        <dgm:presLayoutVars>
          <dgm:dir/>
          <dgm:resizeHandles val="exact"/>
        </dgm:presLayoutVars>
      </dgm:prSet>
      <dgm:spPr/>
    </dgm:pt>
    <dgm:pt modelId="{7C4D45B9-689B-485B-AF96-5C8E380FB846}" type="pres">
      <dgm:prSet presAssocID="{8256F867-0112-4891-8603-9B03A59F4147}" presName="compNode" presStyleCnt="0"/>
      <dgm:spPr/>
    </dgm:pt>
    <dgm:pt modelId="{26662274-AD64-49C3-A073-794E5585A35A}" type="pres">
      <dgm:prSet presAssocID="{8256F867-0112-4891-8603-9B03A59F4147}" presName="iconBgRect" presStyleLbl="bgShp" presStyleIdx="0" presStyleCnt="5"/>
      <dgm:spPr/>
    </dgm:pt>
    <dgm:pt modelId="{D7CC0DFD-7035-4102-BF83-7692BAF0FAD3}" type="pres">
      <dgm:prSet presAssocID="{8256F867-0112-4891-8603-9B03A59F414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57D007F-482D-4ED2-A7A8-C6DCFE97B526}" type="pres">
      <dgm:prSet presAssocID="{8256F867-0112-4891-8603-9B03A59F4147}" presName="spaceRect" presStyleCnt="0"/>
      <dgm:spPr/>
    </dgm:pt>
    <dgm:pt modelId="{A653A527-379B-48D1-A02F-F570BF3840E3}" type="pres">
      <dgm:prSet presAssocID="{8256F867-0112-4891-8603-9B03A59F4147}" presName="textRect" presStyleLbl="revTx" presStyleIdx="0" presStyleCnt="5">
        <dgm:presLayoutVars>
          <dgm:chMax val="1"/>
          <dgm:chPref val="1"/>
        </dgm:presLayoutVars>
      </dgm:prSet>
      <dgm:spPr/>
    </dgm:pt>
    <dgm:pt modelId="{C0999D84-851D-426D-8FB0-32E739943C5F}" type="pres">
      <dgm:prSet presAssocID="{511DD697-2F91-4DFD-9948-B4E3E1ED4D85}" presName="sibTrans" presStyleCnt="0"/>
      <dgm:spPr/>
    </dgm:pt>
    <dgm:pt modelId="{9281D489-0892-4754-AD4A-0AE311EBAE14}" type="pres">
      <dgm:prSet presAssocID="{F494DC49-F1E6-4301-BA67-00EF72750A70}" presName="compNode" presStyleCnt="0"/>
      <dgm:spPr/>
    </dgm:pt>
    <dgm:pt modelId="{D171FB40-B5A5-4671-9108-09E581883AEE}" type="pres">
      <dgm:prSet presAssocID="{F494DC49-F1E6-4301-BA67-00EF72750A70}" presName="iconBgRect" presStyleLbl="bgShp" presStyleIdx="1" presStyleCnt="5"/>
      <dgm:spPr/>
    </dgm:pt>
    <dgm:pt modelId="{734087F4-F431-443A-8604-8B1C60E40715}" type="pres">
      <dgm:prSet presAssocID="{F494DC49-F1E6-4301-BA67-00EF72750A7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D56213C5-EA09-41CC-BBE2-47D9BDAE07FA}" type="pres">
      <dgm:prSet presAssocID="{F494DC49-F1E6-4301-BA67-00EF72750A70}" presName="spaceRect" presStyleCnt="0"/>
      <dgm:spPr/>
    </dgm:pt>
    <dgm:pt modelId="{D2944D8E-CEB4-4FF5-B51E-FB6F251921FC}" type="pres">
      <dgm:prSet presAssocID="{F494DC49-F1E6-4301-BA67-00EF72750A70}" presName="textRect" presStyleLbl="revTx" presStyleIdx="1" presStyleCnt="5">
        <dgm:presLayoutVars>
          <dgm:chMax val="1"/>
          <dgm:chPref val="1"/>
        </dgm:presLayoutVars>
      </dgm:prSet>
      <dgm:spPr/>
    </dgm:pt>
    <dgm:pt modelId="{6B31277F-BA30-4073-A2D5-5D8D9AC9CBF8}" type="pres">
      <dgm:prSet presAssocID="{555EFC7F-94B5-4720-B118-35E5D9C19630}" presName="sibTrans" presStyleCnt="0"/>
      <dgm:spPr/>
    </dgm:pt>
    <dgm:pt modelId="{CF32E331-F25C-4B49-8FF5-F8C3D444AE90}" type="pres">
      <dgm:prSet presAssocID="{1AE09087-7883-47C2-B828-74BD4784D802}" presName="compNode" presStyleCnt="0"/>
      <dgm:spPr/>
    </dgm:pt>
    <dgm:pt modelId="{C30561A1-A2DB-4DE0-8D2F-EAE4B0EA93D1}" type="pres">
      <dgm:prSet presAssocID="{1AE09087-7883-47C2-B828-74BD4784D802}" presName="iconBgRect" presStyleLbl="bgShp" presStyleIdx="2" presStyleCnt="5"/>
      <dgm:spPr/>
    </dgm:pt>
    <dgm:pt modelId="{0D5C67ED-E88A-40A6-9129-16C01E5CD2A3}" type="pres">
      <dgm:prSet presAssocID="{1AE09087-7883-47C2-B828-74BD4784D80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A1CA209A-AC1D-4123-A75B-0814ECCCC5C4}" type="pres">
      <dgm:prSet presAssocID="{1AE09087-7883-47C2-B828-74BD4784D802}" presName="spaceRect" presStyleCnt="0"/>
      <dgm:spPr/>
    </dgm:pt>
    <dgm:pt modelId="{79A4997B-4B73-4E9E-B8EF-B6BF346F71C1}" type="pres">
      <dgm:prSet presAssocID="{1AE09087-7883-47C2-B828-74BD4784D802}" presName="textRect" presStyleLbl="revTx" presStyleIdx="2" presStyleCnt="5">
        <dgm:presLayoutVars>
          <dgm:chMax val="1"/>
          <dgm:chPref val="1"/>
        </dgm:presLayoutVars>
      </dgm:prSet>
      <dgm:spPr/>
    </dgm:pt>
    <dgm:pt modelId="{D776AC5D-F564-4A78-AF71-DDB671C0F1A4}" type="pres">
      <dgm:prSet presAssocID="{F47B57E3-0A9D-467B-A3B6-CD3A5793A6EE}" presName="sibTrans" presStyleCnt="0"/>
      <dgm:spPr/>
    </dgm:pt>
    <dgm:pt modelId="{57F21EDF-0044-49FD-891E-613FE73F4EED}" type="pres">
      <dgm:prSet presAssocID="{E7E782E4-3631-4A01-87B7-0A5085C11977}" presName="compNode" presStyleCnt="0"/>
      <dgm:spPr/>
    </dgm:pt>
    <dgm:pt modelId="{76F84EB6-62E9-4430-8BD5-06323EE36AD2}" type="pres">
      <dgm:prSet presAssocID="{E7E782E4-3631-4A01-87B7-0A5085C11977}" presName="iconBgRect" presStyleLbl="bgShp" presStyleIdx="3" presStyleCnt="5"/>
      <dgm:spPr/>
    </dgm:pt>
    <dgm:pt modelId="{5308E98B-9A18-4174-8034-C9E540F89280}" type="pres">
      <dgm:prSet presAssocID="{E7E782E4-3631-4A01-87B7-0A5085C1197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6B606FF-D39A-413C-A337-8B4D2086929C}" type="pres">
      <dgm:prSet presAssocID="{E7E782E4-3631-4A01-87B7-0A5085C11977}" presName="spaceRect" presStyleCnt="0"/>
      <dgm:spPr/>
    </dgm:pt>
    <dgm:pt modelId="{6B8D2819-D162-4B27-BCBB-982DCF144028}" type="pres">
      <dgm:prSet presAssocID="{E7E782E4-3631-4A01-87B7-0A5085C11977}" presName="textRect" presStyleLbl="revTx" presStyleIdx="3" presStyleCnt="5">
        <dgm:presLayoutVars>
          <dgm:chMax val="1"/>
          <dgm:chPref val="1"/>
        </dgm:presLayoutVars>
      </dgm:prSet>
      <dgm:spPr/>
    </dgm:pt>
    <dgm:pt modelId="{39F278A0-5340-4A11-B51D-E49780D84422}" type="pres">
      <dgm:prSet presAssocID="{B19173DB-83E2-4710-AB46-9E0A9F0B4480}" presName="sibTrans" presStyleCnt="0"/>
      <dgm:spPr/>
    </dgm:pt>
    <dgm:pt modelId="{69430FDD-BC60-420F-8451-B718955BACC6}" type="pres">
      <dgm:prSet presAssocID="{0E4C9241-9F75-495E-94E7-5CA1A1062688}" presName="compNode" presStyleCnt="0"/>
      <dgm:spPr/>
    </dgm:pt>
    <dgm:pt modelId="{071546BC-A36C-489D-BD53-F0C2E730BB3B}" type="pres">
      <dgm:prSet presAssocID="{0E4C9241-9F75-495E-94E7-5CA1A1062688}" presName="iconBgRect" presStyleLbl="bgShp" presStyleIdx="4" presStyleCnt="5"/>
      <dgm:spPr/>
    </dgm:pt>
    <dgm:pt modelId="{2E6396C6-0705-4535-B813-F18C8D5933D2}" type="pres">
      <dgm:prSet presAssocID="{0E4C9241-9F75-495E-94E7-5CA1A106268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E6B212B0-74DC-4131-9B27-E205B961C1AC}" type="pres">
      <dgm:prSet presAssocID="{0E4C9241-9F75-495E-94E7-5CA1A1062688}" presName="spaceRect" presStyleCnt="0"/>
      <dgm:spPr/>
    </dgm:pt>
    <dgm:pt modelId="{CBCE5FFA-D7D6-4FA5-9A3E-28E270AB9976}" type="pres">
      <dgm:prSet presAssocID="{0E4C9241-9F75-495E-94E7-5CA1A106268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10B3A16-E357-456A-835C-82A6B7122797}" type="presOf" srcId="{F494DC49-F1E6-4301-BA67-00EF72750A70}" destId="{D2944D8E-CEB4-4FF5-B51E-FB6F251921FC}" srcOrd="0" destOrd="0" presId="urn:microsoft.com/office/officeart/2018/5/layout/IconCircleLabelList"/>
    <dgm:cxn modelId="{A039C026-6BBA-4CEA-84D1-822A9AAFCD2B}" type="presOf" srcId="{8256F867-0112-4891-8603-9B03A59F4147}" destId="{A653A527-379B-48D1-A02F-F570BF3840E3}" srcOrd="0" destOrd="0" presId="urn:microsoft.com/office/officeart/2018/5/layout/IconCircleLabelList"/>
    <dgm:cxn modelId="{DCBF613B-F31B-4847-BF2B-1AB9C0E19C4F}" srcId="{F7E5DFC1-4F14-4975-9C88-B88CD9EB3476}" destId="{F494DC49-F1E6-4301-BA67-00EF72750A70}" srcOrd="1" destOrd="0" parTransId="{C7B66EBB-28ED-45F4-AF61-A2D1D46E71CE}" sibTransId="{555EFC7F-94B5-4720-B118-35E5D9C19630}"/>
    <dgm:cxn modelId="{2672B844-C539-4BB7-B5FE-528F2792D550}" srcId="{F7E5DFC1-4F14-4975-9C88-B88CD9EB3476}" destId="{E7E782E4-3631-4A01-87B7-0A5085C11977}" srcOrd="3" destOrd="0" parTransId="{A22661F1-5AC3-492A-B789-A9D13BE974EF}" sibTransId="{B19173DB-83E2-4710-AB46-9E0A9F0B4480}"/>
    <dgm:cxn modelId="{0ACE8550-BB08-4F49-B1A5-74455BF85A64}" type="presOf" srcId="{1AE09087-7883-47C2-B828-74BD4784D802}" destId="{79A4997B-4B73-4E9E-B8EF-B6BF346F71C1}" srcOrd="0" destOrd="0" presId="urn:microsoft.com/office/officeart/2018/5/layout/IconCircleLabelList"/>
    <dgm:cxn modelId="{535D6497-7662-4DB9-96B2-76A26273E5F8}" srcId="{F7E5DFC1-4F14-4975-9C88-B88CD9EB3476}" destId="{0E4C9241-9F75-495E-94E7-5CA1A1062688}" srcOrd="4" destOrd="0" parTransId="{0D6F0FC8-AF8D-48FB-A941-D046F34546C3}" sibTransId="{1E8D3514-CF07-42AB-97DA-E77FE7F33C29}"/>
    <dgm:cxn modelId="{2C7AB19F-9D3F-4F12-BDF7-ED094A86B44F}" srcId="{F7E5DFC1-4F14-4975-9C88-B88CD9EB3476}" destId="{1AE09087-7883-47C2-B828-74BD4784D802}" srcOrd="2" destOrd="0" parTransId="{D10E1CFA-4962-42D0-8486-8A3EF8A68F30}" sibTransId="{F47B57E3-0A9D-467B-A3B6-CD3A5793A6EE}"/>
    <dgm:cxn modelId="{23D9DEEF-32D9-4B1B-976C-9F116D8B5F10}" type="presOf" srcId="{F7E5DFC1-4F14-4975-9C88-B88CD9EB3476}" destId="{A7AD911E-D6FE-4DD5-A62A-ACC635F57319}" srcOrd="0" destOrd="0" presId="urn:microsoft.com/office/officeart/2018/5/layout/IconCircleLabelList"/>
    <dgm:cxn modelId="{34F168F9-6853-4C89-9C6D-9B28C92FBF73}" type="presOf" srcId="{E7E782E4-3631-4A01-87B7-0A5085C11977}" destId="{6B8D2819-D162-4B27-BCBB-982DCF144028}" srcOrd="0" destOrd="0" presId="urn:microsoft.com/office/officeart/2018/5/layout/IconCircleLabelList"/>
    <dgm:cxn modelId="{D120E3F9-7DB2-4815-A81D-019E0AA0C50B}" type="presOf" srcId="{0E4C9241-9F75-495E-94E7-5CA1A1062688}" destId="{CBCE5FFA-D7D6-4FA5-9A3E-28E270AB9976}" srcOrd="0" destOrd="0" presId="urn:microsoft.com/office/officeart/2018/5/layout/IconCircleLabelList"/>
    <dgm:cxn modelId="{0A36ECF9-F693-451D-83C3-2ED68B3B9471}" srcId="{F7E5DFC1-4F14-4975-9C88-B88CD9EB3476}" destId="{8256F867-0112-4891-8603-9B03A59F4147}" srcOrd="0" destOrd="0" parTransId="{E33E7854-A56A-4BE7-A949-6A86F3DEC0C5}" sibTransId="{511DD697-2F91-4DFD-9948-B4E3E1ED4D85}"/>
    <dgm:cxn modelId="{F0F60127-E45C-43F3-A466-F41D23DC9BFC}" type="presParOf" srcId="{A7AD911E-D6FE-4DD5-A62A-ACC635F57319}" destId="{7C4D45B9-689B-485B-AF96-5C8E380FB846}" srcOrd="0" destOrd="0" presId="urn:microsoft.com/office/officeart/2018/5/layout/IconCircleLabelList"/>
    <dgm:cxn modelId="{3EB2921D-E50F-4CD6-9466-E0ABDD9F3FBC}" type="presParOf" srcId="{7C4D45B9-689B-485B-AF96-5C8E380FB846}" destId="{26662274-AD64-49C3-A073-794E5585A35A}" srcOrd="0" destOrd="0" presId="urn:microsoft.com/office/officeart/2018/5/layout/IconCircleLabelList"/>
    <dgm:cxn modelId="{47A94C60-DA62-45BE-9596-DB7C9490DE9C}" type="presParOf" srcId="{7C4D45B9-689B-485B-AF96-5C8E380FB846}" destId="{D7CC0DFD-7035-4102-BF83-7692BAF0FAD3}" srcOrd="1" destOrd="0" presId="urn:microsoft.com/office/officeart/2018/5/layout/IconCircleLabelList"/>
    <dgm:cxn modelId="{7128D80E-3181-4E1C-B31C-AA3620133176}" type="presParOf" srcId="{7C4D45B9-689B-485B-AF96-5C8E380FB846}" destId="{C57D007F-482D-4ED2-A7A8-C6DCFE97B526}" srcOrd="2" destOrd="0" presId="urn:microsoft.com/office/officeart/2018/5/layout/IconCircleLabelList"/>
    <dgm:cxn modelId="{DFC93F43-B5D3-4EFB-9DEC-EBA1A57B07BF}" type="presParOf" srcId="{7C4D45B9-689B-485B-AF96-5C8E380FB846}" destId="{A653A527-379B-48D1-A02F-F570BF3840E3}" srcOrd="3" destOrd="0" presId="urn:microsoft.com/office/officeart/2018/5/layout/IconCircleLabelList"/>
    <dgm:cxn modelId="{017BB2C1-CC78-45CF-9BE7-536261212D62}" type="presParOf" srcId="{A7AD911E-D6FE-4DD5-A62A-ACC635F57319}" destId="{C0999D84-851D-426D-8FB0-32E739943C5F}" srcOrd="1" destOrd="0" presId="urn:microsoft.com/office/officeart/2018/5/layout/IconCircleLabelList"/>
    <dgm:cxn modelId="{50FD687A-E6D0-4690-BD5E-380616C0CFB9}" type="presParOf" srcId="{A7AD911E-D6FE-4DD5-A62A-ACC635F57319}" destId="{9281D489-0892-4754-AD4A-0AE311EBAE14}" srcOrd="2" destOrd="0" presId="urn:microsoft.com/office/officeart/2018/5/layout/IconCircleLabelList"/>
    <dgm:cxn modelId="{19FF620E-0B8D-41CE-851E-D040C8F9F255}" type="presParOf" srcId="{9281D489-0892-4754-AD4A-0AE311EBAE14}" destId="{D171FB40-B5A5-4671-9108-09E581883AEE}" srcOrd="0" destOrd="0" presId="urn:microsoft.com/office/officeart/2018/5/layout/IconCircleLabelList"/>
    <dgm:cxn modelId="{F32AF4C4-1C32-45C3-80AB-8658A7D2BCF8}" type="presParOf" srcId="{9281D489-0892-4754-AD4A-0AE311EBAE14}" destId="{734087F4-F431-443A-8604-8B1C60E40715}" srcOrd="1" destOrd="0" presId="urn:microsoft.com/office/officeart/2018/5/layout/IconCircleLabelList"/>
    <dgm:cxn modelId="{DD723131-ECDC-4F65-B343-4ED91068C7AF}" type="presParOf" srcId="{9281D489-0892-4754-AD4A-0AE311EBAE14}" destId="{D56213C5-EA09-41CC-BBE2-47D9BDAE07FA}" srcOrd="2" destOrd="0" presId="urn:microsoft.com/office/officeart/2018/5/layout/IconCircleLabelList"/>
    <dgm:cxn modelId="{53FEF176-9DED-4378-B492-CED46ADC7D43}" type="presParOf" srcId="{9281D489-0892-4754-AD4A-0AE311EBAE14}" destId="{D2944D8E-CEB4-4FF5-B51E-FB6F251921FC}" srcOrd="3" destOrd="0" presId="urn:microsoft.com/office/officeart/2018/5/layout/IconCircleLabelList"/>
    <dgm:cxn modelId="{026F3140-17A8-4615-A6E5-5E377723C4C5}" type="presParOf" srcId="{A7AD911E-D6FE-4DD5-A62A-ACC635F57319}" destId="{6B31277F-BA30-4073-A2D5-5D8D9AC9CBF8}" srcOrd="3" destOrd="0" presId="urn:microsoft.com/office/officeart/2018/5/layout/IconCircleLabelList"/>
    <dgm:cxn modelId="{7F3A2925-3BFF-44A9-9CB0-7DB27C2F41C3}" type="presParOf" srcId="{A7AD911E-D6FE-4DD5-A62A-ACC635F57319}" destId="{CF32E331-F25C-4B49-8FF5-F8C3D444AE90}" srcOrd="4" destOrd="0" presId="urn:microsoft.com/office/officeart/2018/5/layout/IconCircleLabelList"/>
    <dgm:cxn modelId="{8ECF7EEC-DC34-408C-8F3B-D417417C8F0E}" type="presParOf" srcId="{CF32E331-F25C-4B49-8FF5-F8C3D444AE90}" destId="{C30561A1-A2DB-4DE0-8D2F-EAE4B0EA93D1}" srcOrd="0" destOrd="0" presId="urn:microsoft.com/office/officeart/2018/5/layout/IconCircleLabelList"/>
    <dgm:cxn modelId="{BD0FBF49-45C3-42EF-8238-1149AB65D38E}" type="presParOf" srcId="{CF32E331-F25C-4B49-8FF5-F8C3D444AE90}" destId="{0D5C67ED-E88A-40A6-9129-16C01E5CD2A3}" srcOrd="1" destOrd="0" presId="urn:microsoft.com/office/officeart/2018/5/layout/IconCircleLabelList"/>
    <dgm:cxn modelId="{2F334E54-4B79-45EF-B21B-308F6B64BE53}" type="presParOf" srcId="{CF32E331-F25C-4B49-8FF5-F8C3D444AE90}" destId="{A1CA209A-AC1D-4123-A75B-0814ECCCC5C4}" srcOrd="2" destOrd="0" presId="urn:microsoft.com/office/officeart/2018/5/layout/IconCircleLabelList"/>
    <dgm:cxn modelId="{FFA01987-A797-4D43-AACF-7796872B2EB1}" type="presParOf" srcId="{CF32E331-F25C-4B49-8FF5-F8C3D444AE90}" destId="{79A4997B-4B73-4E9E-B8EF-B6BF346F71C1}" srcOrd="3" destOrd="0" presId="urn:microsoft.com/office/officeart/2018/5/layout/IconCircleLabelList"/>
    <dgm:cxn modelId="{3BBC901B-1CB5-436C-9758-2D6EDF501649}" type="presParOf" srcId="{A7AD911E-D6FE-4DD5-A62A-ACC635F57319}" destId="{D776AC5D-F564-4A78-AF71-DDB671C0F1A4}" srcOrd="5" destOrd="0" presId="urn:microsoft.com/office/officeart/2018/5/layout/IconCircleLabelList"/>
    <dgm:cxn modelId="{4AA43A48-3828-4A91-8E1B-7214ED9935AD}" type="presParOf" srcId="{A7AD911E-D6FE-4DD5-A62A-ACC635F57319}" destId="{57F21EDF-0044-49FD-891E-613FE73F4EED}" srcOrd="6" destOrd="0" presId="urn:microsoft.com/office/officeart/2018/5/layout/IconCircleLabelList"/>
    <dgm:cxn modelId="{EB79B9A4-80E2-4E99-AC34-C4ABA85B5F0B}" type="presParOf" srcId="{57F21EDF-0044-49FD-891E-613FE73F4EED}" destId="{76F84EB6-62E9-4430-8BD5-06323EE36AD2}" srcOrd="0" destOrd="0" presId="urn:microsoft.com/office/officeart/2018/5/layout/IconCircleLabelList"/>
    <dgm:cxn modelId="{048F95E4-54AD-407A-AF35-000BC3AC9D8C}" type="presParOf" srcId="{57F21EDF-0044-49FD-891E-613FE73F4EED}" destId="{5308E98B-9A18-4174-8034-C9E540F89280}" srcOrd="1" destOrd="0" presId="urn:microsoft.com/office/officeart/2018/5/layout/IconCircleLabelList"/>
    <dgm:cxn modelId="{2AAB018E-9A46-43A3-8913-5E035FAE9297}" type="presParOf" srcId="{57F21EDF-0044-49FD-891E-613FE73F4EED}" destId="{06B606FF-D39A-413C-A337-8B4D2086929C}" srcOrd="2" destOrd="0" presId="urn:microsoft.com/office/officeart/2018/5/layout/IconCircleLabelList"/>
    <dgm:cxn modelId="{3CCACC77-F106-42F7-84B2-6491E7D8C6D5}" type="presParOf" srcId="{57F21EDF-0044-49FD-891E-613FE73F4EED}" destId="{6B8D2819-D162-4B27-BCBB-982DCF144028}" srcOrd="3" destOrd="0" presId="urn:microsoft.com/office/officeart/2018/5/layout/IconCircleLabelList"/>
    <dgm:cxn modelId="{0C86274C-AB9E-473D-AEC8-CB5BC3076AF6}" type="presParOf" srcId="{A7AD911E-D6FE-4DD5-A62A-ACC635F57319}" destId="{39F278A0-5340-4A11-B51D-E49780D84422}" srcOrd="7" destOrd="0" presId="urn:microsoft.com/office/officeart/2018/5/layout/IconCircleLabelList"/>
    <dgm:cxn modelId="{83B20730-5877-4361-9D99-FAD5F628481C}" type="presParOf" srcId="{A7AD911E-D6FE-4DD5-A62A-ACC635F57319}" destId="{69430FDD-BC60-420F-8451-B718955BACC6}" srcOrd="8" destOrd="0" presId="urn:microsoft.com/office/officeart/2018/5/layout/IconCircleLabelList"/>
    <dgm:cxn modelId="{89633D31-441E-445E-9F2F-EAED7D35E506}" type="presParOf" srcId="{69430FDD-BC60-420F-8451-B718955BACC6}" destId="{071546BC-A36C-489D-BD53-F0C2E730BB3B}" srcOrd="0" destOrd="0" presId="urn:microsoft.com/office/officeart/2018/5/layout/IconCircleLabelList"/>
    <dgm:cxn modelId="{DA69F215-5FC2-4084-B543-0F72E894809A}" type="presParOf" srcId="{69430FDD-BC60-420F-8451-B718955BACC6}" destId="{2E6396C6-0705-4535-B813-F18C8D5933D2}" srcOrd="1" destOrd="0" presId="urn:microsoft.com/office/officeart/2018/5/layout/IconCircleLabelList"/>
    <dgm:cxn modelId="{95A5595F-1DD6-4068-B218-7CBC70CBA655}" type="presParOf" srcId="{69430FDD-BC60-420F-8451-B718955BACC6}" destId="{E6B212B0-74DC-4131-9B27-E205B961C1AC}" srcOrd="2" destOrd="0" presId="urn:microsoft.com/office/officeart/2018/5/layout/IconCircleLabelList"/>
    <dgm:cxn modelId="{0D1E9B5E-9E38-43A0-8C0B-4A1F9A7CC226}" type="presParOf" srcId="{69430FDD-BC60-420F-8451-B718955BACC6}" destId="{CBCE5FFA-D7D6-4FA5-9A3E-28E270AB997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71D0F-43D3-3A45-8E2F-AAA778FD4042}">
      <dsp:nvSpPr>
        <dsp:cNvPr id="0" name=""/>
        <dsp:cNvSpPr/>
      </dsp:nvSpPr>
      <dsp:spPr>
        <a:xfrm>
          <a:off x="0" y="0"/>
          <a:ext cx="500012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B8F62B-8F61-664C-9926-8F4F8D170629}">
      <dsp:nvSpPr>
        <dsp:cNvPr id="0" name=""/>
        <dsp:cNvSpPr/>
      </dsp:nvSpPr>
      <dsp:spPr>
        <a:xfrm>
          <a:off x="0" y="0"/>
          <a:ext cx="5000124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Begin planning as early as possible</a:t>
          </a:r>
        </a:p>
      </dsp:txBody>
      <dsp:txXfrm>
        <a:off x="0" y="0"/>
        <a:ext cx="5000124" cy="1363480"/>
      </dsp:txXfrm>
    </dsp:sp>
    <dsp:sp modelId="{72A80E4F-B62E-C741-AB40-92B15FF1FAB9}">
      <dsp:nvSpPr>
        <dsp:cNvPr id="0" name=""/>
        <dsp:cNvSpPr/>
      </dsp:nvSpPr>
      <dsp:spPr>
        <a:xfrm>
          <a:off x="0" y="1363480"/>
          <a:ext cx="500012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DB9A4C-C2F4-D14A-8FB4-093BEAD5E53D}">
      <dsp:nvSpPr>
        <dsp:cNvPr id="0" name=""/>
        <dsp:cNvSpPr/>
      </dsp:nvSpPr>
      <dsp:spPr>
        <a:xfrm>
          <a:off x="0" y="1363480"/>
          <a:ext cx="5000124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Parents provide guidance, students to show commitment to the process</a:t>
          </a:r>
        </a:p>
      </dsp:txBody>
      <dsp:txXfrm>
        <a:off x="0" y="1363480"/>
        <a:ext cx="5000124" cy="1363480"/>
      </dsp:txXfrm>
    </dsp:sp>
    <dsp:sp modelId="{5683A43E-0D6F-4349-A2A5-B59680FE2E8F}">
      <dsp:nvSpPr>
        <dsp:cNvPr id="0" name=""/>
        <dsp:cNvSpPr/>
      </dsp:nvSpPr>
      <dsp:spPr>
        <a:xfrm>
          <a:off x="0" y="2726960"/>
          <a:ext cx="500012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929CFA-9C54-D248-BEAB-E1EA9137FFDD}">
      <dsp:nvSpPr>
        <dsp:cNvPr id="0" name=""/>
        <dsp:cNvSpPr/>
      </dsp:nvSpPr>
      <dsp:spPr>
        <a:xfrm>
          <a:off x="0" y="2726960"/>
          <a:ext cx="5000124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Discuss and decide who is going to be responsible for paying for college costs</a:t>
          </a:r>
        </a:p>
      </dsp:txBody>
      <dsp:txXfrm>
        <a:off x="0" y="2726960"/>
        <a:ext cx="5000124" cy="1363480"/>
      </dsp:txXfrm>
    </dsp:sp>
    <dsp:sp modelId="{B25E7774-D2E6-9C44-9D9B-C1FA039A18E5}">
      <dsp:nvSpPr>
        <dsp:cNvPr id="0" name=""/>
        <dsp:cNvSpPr/>
      </dsp:nvSpPr>
      <dsp:spPr>
        <a:xfrm>
          <a:off x="0" y="4090440"/>
          <a:ext cx="500012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1F5871-EB2A-8F44-93BE-C9E729CD6EA7}">
      <dsp:nvSpPr>
        <dsp:cNvPr id="0" name=""/>
        <dsp:cNvSpPr/>
      </dsp:nvSpPr>
      <dsp:spPr>
        <a:xfrm>
          <a:off x="0" y="4090440"/>
          <a:ext cx="5000124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Learn how much college costs and how those costs vary by school</a:t>
          </a:r>
        </a:p>
      </dsp:txBody>
      <dsp:txXfrm>
        <a:off x="0" y="4090440"/>
        <a:ext cx="5000124" cy="1363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AC8CE-0D01-7240-A22B-318D815C8782}">
      <dsp:nvSpPr>
        <dsp:cNvPr id="0" name=""/>
        <dsp:cNvSpPr/>
      </dsp:nvSpPr>
      <dsp:spPr>
        <a:xfrm>
          <a:off x="0" y="2663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37B459-897C-D94D-A6D6-5CC0CD711247}">
      <dsp:nvSpPr>
        <dsp:cNvPr id="0" name=""/>
        <dsp:cNvSpPr/>
      </dsp:nvSpPr>
      <dsp:spPr>
        <a:xfrm>
          <a:off x="0" y="2663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Know what you want to do</a:t>
          </a:r>
        </a:p>
      </dsp:txBody>
      <dsp:txXfrm>
        <a:off x="0" y="2663"/>
        <a:ext cx="5000124" cy="1816197"/>
      </dsp:txXfrm>
    </dsp:sp>
    <dsp:sp modelId="{FBCFF5D3-0D73-4940-AE6F-E26681C2F46A}">
      <dsp:nvSpPr>
        <dsp:cNvPr id="0" name=""/>
        <dsp:cNvSpPr/>
      </dsp:nvSpPr>
      <dsp:spPr>
        <a:xfrm>
          <a:off x="0" y="1818861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3D14BE-1BB6-D043-8E5D-778BE3F83838}">
      <dsp:nvSpPr>
        <dsp:cNvPr id="0" name=""/>
        <dsp:cNvSpPr/>
      </dsp:nvSpPr>
      <dsp:spPr>
        <a:xfrm>
          <a:off x="0" y="1818861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Academics matter</a:t>
          </a:r>
        </a:p>
      </dsp:txBody>
      <dsp:txXfrm>
        <a:off x="0" y="1818861"/>
        <a:ext cx="5000124" cy="1816197"/>
      </dsp:txXfrm>
    </dsp:sp>
    <dsp:sp modelId="{B867EE0E-1706-A44D-84CC-9E5933552ABD}">
      <dsp:nvSpPr>
        <dsp:cNvPr id="0" name=""/>
        <dsp:cNvSpPr/>
      </dsp:nvSpPr>
      <dsp:spPr>
        <a:xfrm>
          <a:off x="0" y="3635058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4E1347-6411-4249-92F4-30F8A41DCC32}">
      <dsp:nvSpPr>
        <dsp:cNvPr id="0" name=""/>
        <dsp:cNvSpPr/>
      </dsp:nvSpPr>
      <dsp:spPr>
        <a:xfrm>
          <a:off x="0" y="3635058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Character matters</a:t>
          </a:r>
        </a:p>
      </dsp:txBody>
      <dsp:txXfrm>
        <a:off x="0" y="3635058"/>
        <a:ext cx="5000124" cy="1816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FF5E1-C3C9-4F3A-91AF-A1864F5421A9}">
      <dsp:nvSpPr>
        <dsp:cNvPr id="0" name=""/>
        <dsp:cNvSpPr/>
      </dsp:nvSpPr>
      <dsp:spPr>
        <a:xfrm>
          <a:off x="563102" y="1141964"/>
          <a:ext cx="1321708" cy="13217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B1E0F-0892-4B16-AA84-1B72451DD422}">
      <dsp:nvSpPr>
        <dsp:cNvPr id="0" name=""/>
        <dsp:cNvSpPr/>
      </dsp:nvSpPr>
      <dsp:spPr>
        <a:xfrm>
          <a:off x="253253" y="2528120"/>
          <a:ext cx="2710525" cy="56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Saving for College</a:t>
          </a:r>
        </a:p>
      </dsp:txBody>
      <dsp:txXfrm>
        <a:off x="253253" y="2528120"/>
        <a:ext cx="2710525" cy="566446"/>
      </dsp:txXfrm>
    </dsp:sp>
    <dsp:sp modelId="{A63C8984-3C60-4542-A52B-5EB8E9972A78}">
      <dsp:nvSpPr>
        <dsp:cNvPr id="0" name=""/>
        <dsp:cNvSpPr/>
      </dsp:nvSpPr>
      <dsp:spPr>
        <a:xfrm>
          <a:off x="338491" y="2973255"/>
          <a:ext cx="3776308" cy="271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529 plans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ESA and other plans</a:t>
          </a:r>
        </a:p>
      </dsp:txBody>
      <dsp:txXfrm>
        <a:off x="338491" y="2973255"/>
        <a:ext cx="3776308" cy="271827"/>
      </dsp:txXfrm>
    </dsp:sp>
    <dsp:sp modelId="{BF357C14-D169-4AF0-B1A3-4FB5DAC11A9E}">
      <dsp:nvSpPr>
        <dsp:cNvPr id="0" name=""/>
        <dsp:cNvSpPr/>
      </dsp:nvSpPr>
      <dsp:spPr>
        <a:xfrm>
          <a:off x="4977663" y="1256217"/>
          <a:ext cx="1321708" cy="13217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E4A69-9EDE-4176-AA6A-143631820E16}">
      <dsp:nvSpPr>
        <dsp:cNvPr id="0" name=""/>
        <dsp:cNvSpPr/>
      </dsp:nvSpPr>
      <dsp:spPr>
        <a:xfrm>
          <a:off x="4114800" y="2630774"/>
          <a:ext cx="3776308" cy="56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Working prior to and during college</a:t>
          </a:r>
        </a:p>
      </dsp:txBody>
      <dsp:txXfrm>
        <a:off x="4114800" y="2630774"/>
        <a:ext cx="3776308" cy="566446"/>
      </dsp:txXfrm>
    </dsp:sp>
    <dsp:sp modelId="{D356A26F-FF18-492A-BECB-832528FA7AED}">
      <dsp:nvSpPr>
        <dsp:cNvPr id="0" name=""/>
        <dsp:cNvSpPr/>
      </dsp:nvSpPr>
      <dsp:spPr>
        <a:xfrm>
          <a:off x="4445227" y="3261105"/>
          <a:ext cx="3776308" cy="20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62274-AD64-49C3-A073-794E5585A35A}">
      <dsp:nvSpPr>
        <dsp:cNvPr id="0" name=""/>
        <dsp:cNvSpPr/>
      </dsp:nvSpPr>
      <dsp:spPr>
        <a:xfrm>
          <a:off x="827085" y="211"/>
          <a:ext cx="965039" cy="9650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CC0DFD-7035-4102-BF83-7692BAF0FAD3}">
      <dsp:nvSpPr>
        <dsp:cNvPr id="0" name=""/>
        <dsp:cNvSpPr/>
      </dsp:nvSpPr>
      <dsp:spPr>
        <a:xfrm>
          <a:off x="1032749" y="205875"/>
          <a:ext cx="553710" cy="5537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3A527-379B-48D1-A02F-F570BF3840E3}">
      <dsp:nvSpPr>
        <dsp:cNvPr id="0" name=""/>
        <dsp:cNvSpPr/>
      </dsp:nvSpPr>
      <dsp:spPr>
        <a:xfrm>
          <a:off x="518589" y="1265836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Student is not ready for college</a:t>
          </a:r>
        </a:p>
      </dsp:txBody>
      <dsp:txXfrm>
        <a:off x="518589" y="1265836"/>
        <a:ext cx="1582031" cy="632812"/>
      </dsp:txXfrm>
    </dsp:sp>
    <dsp:sp modelId="{D171FB40-B5A5-4671-9108-09E581883AEE}">
      <dsp:nvSpPr>
        <dsp:cNvPr id="0" name=""/>
        <dsp:cNvSpPr/>
      </dsp:nvSpPr>
      <dsp:spPr>
        <a:xfrm>
          <a:off x="2685972" y="211"/>
          <a:ext cx="965039" cy="9650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087F4-F431-443A-8604-8B1C60E40715}">
      <dsp:nvSpPr>
        <dsp:cNvPr id="0" name=""/>
        <dsp:cNvSpPr/>
      </dsp:nvSpPr>
      <dsp:spPr>
        <a:xfrm>
          <a:off x="2891636" y="205875"/>
          <a:ext cx="553710" cy="5537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44D8E-CEB4-4FF5-B51E-FB6F251921FC}">
      <dsp:nvSpPr>
        <dsp:cNvPr id="0" name=""/>
        <dsp:cNvSpPr/>
      </dsp:nvSpPr>
      <dsp:spPr>
        <a:xfrm>
          <a:off x="2377476" y="1265836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College is not always the right option</a:t>
          </a:r>
        </a:p>
      </dsp:txBody>
      <dsp:txXfrm>
        <a:off x="2377476" y="1265836"/>
        <a:ext cx="1582031" cy="632812"/>
      </dsp:txXfrm>
    </dsp:sp>
    <dsp:sp modelId="{C30561A1-A2DB-4DE0-8D2F-EAE4B0EA93D1}">
      <dsp:nvSpPr>
        <dsp:cNvPr id="0" name=""/>
        <dsp:cNvSpPr/>
      </dsp:nvSpPr>
      <dsp:spPr>
        <a:xfrm>
          <a:off x="4544859" y="211"/>
          <a:ext cx="965039" cy="96503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C67ED-E88A-40A6-9129-16C01E5CD2A3}">
      <dsp:nvSpPr>
        <dsp:cNvPr id="0" name=""/>
        <dsp:cNvSpPr/>
      </dsp:nvSpPr>
      <dsp:spPr>
        <a:xfrm>
          <a:off x="4750523" y="205875"/>
          <a:ext cx="553710" cy="5537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4997B-4B73-4E9E-B8EF-B6BF346F71C1}">
      <dsp:nvSpPr>
        <dsp:cNvPr id="0" name=""/>
        <dsp:cNvSpPr/>
      </dsp:nvSpPr>
      <dsp:spPr>
        <a:xfrm>
          <a:off x="4236363" y="1265836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Be careful of the “Dream School”</a:t>
          </a:r>
        </a:p>
      </dsp:txBody>
      <dsp:txXfrm>
        <a:off x="4236363" y="1265836"/>
        <a:ext cx="1582031" cy="632812"/>
      </dsp:txXfrm>
    </dsp:sp>
    <dsp:sp modelId="{76F84EB6-62E9-4430-8BD5-06323EE36AD2}">
      <dsp:nvSpPr>
        <dsp:cNvPr id="0" name=""/>
        <dsp:cNvSpPr/>
      </dsp:nvSpPr>
      <dsp:spPr>
        <a:xfrm>
          <a:off x="6403746" y="211"/>
          <a:ext cx="965039" cy="9650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8E98B-9A18-4174-8034-C9E540F89280}">
      <dsp:nvSpPr>
        <dsp:cNvPr id="0" name=""/>
        <dsp:cNvSpPr/>
      </dsp:nvSpPr>
      <dsp:spPr>
        <a:xfrm>
          <a:off x="6609410" y="205875"/>
          <a:ext cx="553710" cy="5537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D2819-D162-4B27-BCBB-982DCF144028}">
      <dsp:nvSpPr>
        <dsp:cNvPr id="0" name=""/>
        <dsp:cNvSpPr/>
      </dsp:nvSpPr>
      <dsp:spPr>
        <a:xfrm>
          <a:off x="6095249" y="1265836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Using student loans for other than college expenses</a:t>
          </a:r>
        </a:p>
      </dsp:txBody>
      <dsp:txXfrm>
        <a:off x="6095249" y="1265836"/>
        <a:ext cx="1582031" cy="632812"/>
      </dsp:txXfrm>
    </dsp:sp>
    <dsp:sp modelId="{071546BC-A36C-489D-BD53-F0C2E730BB3B}">
      <dsp:nvSpPr>
        <dsp:cNvPr id="0" name=""/>
        <dsp:cNvSpPr/>
      </dsp:nvSpPr>
      <dsp:spPr>
        <a:xfrm>
          <a:off x="3615415" y="2294156"/>
          <a:ext cx="965039" cy="96503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396C6-0705-4535-B813-F18C8D5933D2}">
      <dsp:nvSpPr>
        <dsp:cNvPr id="0" name=""/>
        <dsp:cNvSpPr/>
      </dsp:nvSpPr>
      <dsp:spPr>
        <a:xfrm>
          <a:off x="3821080" y="2499820"/>
          <a:ext cx="553710" cy="5537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E5FFA-D7D6-4FA5-9A3E-28E270AB9976}">
      <dsp:nvSpPr>
        <dsp:cNvPr id="0" name=""/>
        <dsp:cNvSpPr/>
      </dsp:nvSpPr>
      <dsp:spPr>
        <a:xfrm>
          <a:off x="3306919" y="3559781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Relying on credit cards for living expenses</a:t>
          </a:r>
        </a:p>
      </dsp:txBody>
      <dsp:txXfrm>
        <a:off x="3306919" y="3559781"/>
        <a:ext cx="1582031" cy="632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D6335-C3E6-4444-BA11-78125BCD1244}" type="datetimeFigureOut">
              <a:rPr lang="en-US" smtClean="0"/>
              <a:t>8/10/21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A079C-8F2C-0C49-B8BD-BF2BABC1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1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65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A26-F656-4098-8297-AABA288FDDB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91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A26-F656-4098-8297-AABA288FDDB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93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A26-F656-4098-8297-AABA288FDDB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74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A26-F656-4098-8297-AABA288FDDB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39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A26-F656-4098-8297-AABA288FDDB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96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94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A26-F656-4098-8297-AABA288FDDB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06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A26-F656-4098-8297-AABA288FDDB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71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A26-F656-4098-8297-AABA288FDDB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28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0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92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8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A26-F656-4098-8297-AABA288FDDB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70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61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4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67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8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9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A26-F656-4098-8297-AABA288FDDB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32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9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30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079C-8F2C-0C49-B8BD-BF2BABC1B5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0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4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5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0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0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1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6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4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01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0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71E9-121D-7544-BAE7-CE95B9E89E9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73B9-1F2C-8542-ACC0-8A6C114E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1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ollegeboard.org/trends/college-pric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amseysolutions.com/saving/college-savings-calculator?snid=free-tools.college.college-savings-calculato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vingforcollege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x59.com/news/indynews/i-just-dont-want-to-be-in-debt-ball-state-students-blanket-business-helps-pay-off-school-fees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8B1A4-3E19-D645-B065-F0279E4DE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16" r="1" b="17926"/>
          <a:stretch/>
        </p:blipFill>
        <p:spPr>
          <a:xfrm rot="5400000">
            <a:off x="2651049" y="377900"/>
            <a:ext cx="6875819" cy="612001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D2954-BF56-C44D-9B20-390C8937C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854" y="2950387"/>
            <a:ext cx="2289220" cy="3531403"/>
          </a:xfrm>
        </p:spPr>
        <p:txBody>
          <a:bodyPr anchor="t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Paying for College Workshop</a:t>
            </a:r>
          </a:p>
        </p:txBody>
      </p:sp>
    </p:spTree>
    <p:extLst>
      <p:ext uri="{BB962C8B-B14F-4D97-AF65-F5344CB8AC3E}">
        <p14:creationId xmlns:p14="http://schemas.microsoft.com/office/powerpoint/2010/main" val="1731263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82189"/>
            <a:ext cx="9143999" cy="5118561"/>
          </a:xfrm>
          <a:prstGeom prst="rect">
            <a:avLst/>
          </a:prstGeom>
          <a:noFill/>
          <a:ln w="38100" cmpd="thickThin">
            <a:solidFill>
              <a:srgbClr val="064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5" y="971550"/>
            <a:ext cx="8701088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6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82189"/>
            <a:ext cx="9143999" cy="5118561"/>
          </a:xfrm>
          <a:prstGeom prst="rect">
            <a:avLst/>
          </a:prstGeom>
          <a:noFill/>
          <a:ln w="38100" cmpd="thickThin">
            <a:solidFill>
              <a:srgbClr val="064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71550"/>
            <a:ext cx="84095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i="1" dirty="0">
                <a:solidFill>
                  <a:srgbClr val="181818"/>
                </a:solidFill>
                <a:latin typeface="Merriweather"/>
              </a:rPr>
              <a:t>529 Myths</a:t>
            </a:r>
          </a:p>
        </p:txBody>
      </p:sp>
      <p:sp>
        <p:nvSpPr>
          <p:cNvPr id="2" name="Rectangle 1"/>
          <p:cNvSpPr/>
          <p:nvPr/>
        </p:nvSpPr>
        <p:spPr>
          <a:xfrm>
            <a:off x="347133" y="1753409"/>
            <a:ext cx="862965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Rubik"/>
              </a:rPr>
              <a:t>Myth 1: If my child doesn't go to college, I lose all the money in my account.</a:t>
            </a:r>
          </a:p>
          <a:p>
            <a:r>
              <a:rPr lang="en-US" sz="1350" dirty="0">
                <a:solidFill>
                  <a:srgbClr val="006600"/>
                </a:solidFill>
                <a:latin typeface="Rubik"/>
              </a:rPr>
              <a:t>Reality: You will never lose all of the money. Here are some options: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Use the funds to pay for community college, vocational school or other eligible post-secondary education.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Change the beneficiary to a sibling or other qualifying family member who will attend college.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Use the money to pay for your own continuing education.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Save the funds for a future grandchild.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Funds can be used to pay off up to $10,000 of student loan debt per beneficiary.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Take a non-qualified withdrawal and pay income tax and a 10% penalty on the earnings portion of the withdrawal. Your contributions were made with after tax money and therefore will never be taxed or penalized.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227" b="13529"/>
          <a:stretch/>
        </p:blipFill>
        <p:spPr>
          <a:xfrm>
            <a:off x="114300" y="4343615"/>
            <a:ext cx="2750541" cy="1610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50" y="4144003"/>
            <a:ext cx="4956124" cy="1840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061" y="4160672"/>
            <a:ext cx="1574639" cy="182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01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82189"/>
            <a:ext cx="9143999" cy="5118561"/>
          </a:xfrm>
          <a:prstGeom prst="rect">
            <a:avLst/>
          </a:prstGeom>
          <a:noFill/>
          <a:ln w="38100" cmpd="thickThin">
            <a:solidFill>
              <a:srgbClr val="064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71550"/>
            <a:ext cx="84095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i="1" dirty="0">
                <a:solidFill>
                  <a:srgbClr val="181818"/>
                </a:solidFill>
                <a:latin typeface="Merriweather"/>
              </a:rPr>
              <a:t>529 Myths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1836257"/>
            <a:ext cx="880110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Rubik"/>
              </a:rPr>
              <a:t>Myth 2: If my brilliant or athletic kid gets a full ride, I lose the money in my account.</a:t>
            </a:r>
          </a:p>
          <a:p>
            <a:r>
              <a:rPr lang="en-US" sz="1350" dirty="0">
                <a:solidFill>
                  <a:srgbClr val="006600"/>
                </a:solidFill>
                <a:latin typeface="Rubik"/>
              </a:rPr>
              <a:t>Reality: Again, you will never lose all of the money. Here’s why: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When you take a non-qualified withdrawal from a 529 plan, you will incur income tax and a 10% penalty on the earnings portion of the withdrawal. The principal portion will never be taxed or penalized.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But there’s a special exception to the 10% penalty when the beneficiary dies, becomes disabled, decides to attend a U.S. Military Academy or earns a scholarship.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Students can avoid the 10% penalty on non-qualified withdrawals up to the amount of the tax-free scholarship. The earnings portion of the withdrawal, however, will still incur income tax.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1" y="4492315"/>
            <a:ext cx="2404151" cy="1258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339" y="4242052"/>
            <a:ext cx="2299436" cy="14729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195" r="19481"/>
          <a:stretch/>
        </p:blipFill>
        <p:spPr>
          <a:xfrm>
            <a:off x="4969774" y="4253293"/>
            <a:ext cx="4059926" cy="1497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65" y="4238698"/>
            <a:ext cx="2624536" cy="14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49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82189"/>
            <a:ext cx="9143999" cy="5118561"/>
          </a:xfrm>
          <a:prstGeom prst="rect">
            <a:avLst/>
          </a:prstGeom>
          <a:noFill/>
          <a:ln w="38100" cmpd="thickThin">
            <a:solidFill>
              <a:srgbClr val="064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71550"/>
            <a:ext cx="84095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i="1" dirty="0">
                <a:solidFill>
                  <a:srgbClr val="181818"/>
                </a:solidFill>
                <a:latin typeface="Merriweather"/>
              </a:rPr>
              <a:t>529 Myths</a:t>
            </a:r>
          </a:p>
        </p:txBody>
      </p:sp>
      <p:sp>
        <p:nvSpPr>
          <p:cNvPr id="2" name="Rectangle 1"/>
          <p:cNvSpPr/>
          <p:nvPr/>
        </p:nvSpPr>
        <p:spPr>
          <a:xfrm>
            <a:off x="400050" y="1943100"/>
            <a:ext cx="8686800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Rubik"/>
              </a:rPr>
              <a:t>Myth 3: I can only invest in my home state's plan.</a:t>
            </a:r>
          </a:p>
          <a:p>
            <a:r>
              <a:rPr lang="en-US" sz="1350" dirty="0">
                <a:solidFill>
                  <a:srgbClr val="006600"/>
                </a:solidFill>
                <a:latin typeface="Rubik"/>
              </a:rPr>
              <a:t>Reality: You can enroll in most any </a:t>
            </a:r>
            <a:r>
              <a:rPr lang="en-US" sz="1350" dirty="0" err="1">
                <a:solidFill>
                  <a:srgbClr val="006600"/>
                </a:solidFill>
                <a:latin typeface="Rubik"/>
              </a:rPr>
              <a:t>state’splan</a:t>
            </a:r>
            <a:r>
              <a:rPr lang="en-US" sz="1350" dirty="0">
                <a:solidFill>
                  <a:srgbClr val="006600"/>
                </a:solidFill>
                <a:latin typeface="Rubik"/>
              </a:rPr>
              <a:t>, no matter where you live, but: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Check with your home state’s plan first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Currently, 35 states including the District of Columbia, offer a state tax credit or deduction for 529 plan contributions.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Most of these states require that you invest in your home state’s plan, but seven states will offer a tax benefit for contributions to any state’s plan.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Indiana Tax Credit of 20% of contribution with a $1,000 max per year.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Your student can attend college in any state in any eligible institution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Rubi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58" y="4042180"/>
            <a:ext cx="3326099" cy="1901420"/>
          </a:xfrm>
          <a:prstGeom prst="rect">
            <a:avLst/>
          </a:prstGeom>
        </p:spPr>
      </p:pic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03" y="4117515"/>
            <a:ext cx="2800350" cy="176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117515"/>
            <a:ext cx="2857274" cy="17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0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82189"/>
            <a:ext cx="9143999" cy="5118561"/>
          </a:xfrm>
          <a:prstGeom prst="rect">
            <a:avLst/>
          </a:prstGeom>
          <a:noFill/>
          <a:ln w="38100" cmpd="thickThin">
            <a:solidFill>
              <a:srgbClr val="064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71550"/>
            <a:ext cx="84095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i="1" dirty="0">
                <a:solidFill>
                  <a:srgbClr val="181818"/>
                </a:solidFill>
                <a:latin typeface="Merriweather"/>
              </a:rPr>
              <a:t>529 Myths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656" y="1753408"/>
            <a:ext cx="8801100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Rubik"/>
              </a:rPr>
              <a:t>Myth 4: I won't get financial aid if my child has a 529 account.</a:t>
            </a:r>
          </a:p>
          <a:p>
            <a:r>
              <a:rPr lang="en-US" sz="1350" dirty="0">
                <a:solidFill>
                  <a:srgbClr val="006600"/>
                </a:solidFill>
                <a:latin typeface="Rubik"/>
              </a:rPr>
              <a:t>Reality: A 529 plan will affect financial aid eligibility, but the impact will be very small.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529 accounts owned by a student or one of their parents receive favorable treatment on the FAFSA.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Typically, 20% of a student’s assets are considered available funds to pay for college.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But money saved in a student-owned 529 plan is considered a parental asset, which means student’s aid package would only be reduced by up to 5.64% of the account value.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What’s more, you will not have to report the funds withdrawn as student income on the FAFSA when they’re used to pay for college.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Rubik"/>
              </a:rPr>
              <a:t>Withdrawals from other savings vehicles, such as Roth IRAs, will be counted as student income and are assessed at up top 50%, so a $10,000 withdrawal can reduce a student’s aid eligibility by $5,000.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56" y="4453610"/>
            <a:ext cx="2446157" cy="1378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454" y="4454114"/>
            <a:ext cx="2568804" cy="1391435"/>
          </a:xfrm>
          <a:prstGeom prst="rect">
            <a:avLst/>
          </a:prstGeom>
        </p:spPr>
      </p:pic>
      <p:sp>
        <p:nvSpPr>
          <p:cNvPr id="10" name="&quot;No&quot; Symbol 9"/>
          <p:cNvSpPr/>
          <p:nvPr/>
        </p:nvSpPr>
        <p:spPr>
          <a:xfrm>
            <a:off x="4016854" y="4641303"/>
            <a:ext cx="1085850" cy="10287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7000" t="3778" r="11000" b="34000"/>
          <a:stretch/>
        </p:blipFill>
        <p:spPr>
          <a:xfrm>
            <a:off x="5657851" y="4453611"/>
            <a:ext cx="3289574" cy="14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11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a calculator keypad">
            <a:extLst>
              <a:ext uri="{FF2B5EF4-FFF2-40B4-BE49-F238E27FC236}">
                <a16:creationId xmlns:a16="http://schemas.microsoft.com/office/drawing/2014/main" id="{B5E61DAC-2632-4EEA-8EA3-E92994CB3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53" r="18288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4D27F-44E7-654B-A87B-F4A1F5DA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How to Pay for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F9F7-94FB-7A43-86F9-98C8D1181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Student loans</a:t>
            </a:r>
          </a:p>
          <a:p>
            <a:pPr lvl="1"/>
            <a:r>
              <a:rPr lang="en-US" sz="1700"/>
              <a:t>Federally subsidized loans</a:t>
            </a:r>
          </a:p>
          <a:p>
            <a:pPr lvl="1"/>
            <a:r>
              <a:rPr lang="en-US" sz="1700"/>
              <a:t>Private loans</a:t>
            </a:r>
          </a:p>
        </p:txBody>
      </p:sp>
    </p:spTree>
    <p:extLst>
      <p:ext uri="{BB962C8B-B14F-4D97-AF65-F5344CB8AC3E}">
        <p14:creationId xmlns:p14="http://schemas.microsoft.com/office/powerpoint/2010/main" val="3153066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82189"/>
            <a:ext cx="9143999" cy="5118561"/>
          </a:xfrm>
          <a:prstGeom prst="rect">
            <a:avLst/>
          </a:prstGeom>
          <a:noFill/>
          <a:ln w="38100" cmpd="thickThin">
            <a:solidFill>
              <a:srgbClr val="064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3" y="1063744"/>
            <a:ext cx="9086850" cy="47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95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82189"/>
            <a:ext cx="9143999" cy="5118561"/>
          </a:xfrm>
          <a:prstGeom prst="rect">
            <a:avLst/>
          </a:prstGeom>
          <a:noFill/>
          <a:ln w="38100" cmpd="thickThin">
            <a:solidFill>
              <a:srgbClr val="064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14" y="1643936"/>
            <a:ext cx="8781770" cy="2457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9" y="882189"/>
            <a:ext cx="9029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prstClr val="black"/>
                </a:solidFill>
              </a:rPr>
              <a:t>Private Loans Are Just That</a:t>
            </a:r>
            <a:endParaRPr lang="en-US" sz="405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0150" y="4171950"/>
            <a:ext cx="72009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Five Factors to Consider.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You'll likely pay higher interest rates. 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You might not get approved on your own. 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You won't get access to income-driven repayment plans.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Loan Forgiveness is not really an option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You will need to research lenders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9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82189"/>
            <a:ext cx="9143999" cy="5118561"/>
          </a:xfrm>
          <a:prstGeom prst="rect">
            <a:avLst/>
          </a:prstGeom>
          <a:noFill/>
          <a:ln w="38100" cmpd="thickThin">
            <a:solidFill>
              <a:srgbClr val="064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893" b="21059"/>
          <a:stretch/>
        </p:blipFill>
        <p:spPr>
          <a:xfrm>
            <a:off x="86404" y="1428750"/>
            <a:ext cx="8971191" cy="418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63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5B783-C267-2C47-BE0F-D405044D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Common Mistakes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3B467C-5C08-46DB-93DF-D5A92A8FB1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5110490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2083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EF7B9-9525-2B46-BA44-1CF78F7A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Planning for College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EBF21B9-990C-49F2-9779-E4B034B99E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420611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1440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50993-E414-CA47-8006-16436B2B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Debt free College is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429E5-036E-1F4A-A334-398B20717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/>
          </a:bodyPr>
          <a:lstStyle/>
          <a:p>
            <a:r>
              <a:rPr lang="en-US" sz="1700"/>
              <a:t>Video Clip</a:t>
            </a:r>
          </a:p>
          <a:p>
            <a:r>
              <a:rPr lang="en-US" sz="1700" i="1"/>
              <a:t>Debt Free Degree </a:t>
            </a:r>
            <a:r>
              <a:rPr lang="en-US" sz="1700"/>
              <a:t>by Anthony Oneal</a:t>
            </a:r>
          </a:p>
        </p:txBody>
      </p:sp>
    </p:spTree>
    <p:extLst>
      <p:ext uri="{BB962C8B-B14F-4D97-AF65-F5344CB8AC3E}">
        <p14:creationId xmlns:p14="http://schemas.microsoft.com/office/powerpoint/2010/main" val="598381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82189"/>
            <a:ext cx="9143999" cy="5118561"/>
          </a:xfrm>
          <a:prstGeom prst="rect">
            <a:avLst/>
          </a:prstGeom>
          <a:noFill/>
          <a:ln w="38100" cmpd="thickThin">
            <a:solidFill>
              <a:srgbClr val="064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111" t="7778" r="22222" b="2222"/>
          <a:stretch/>
        </p:blipFill>
        <p:spPr>
          <a:xfrm>
            <a:off x="171450" y="984019"/>
            <a:ext cx="3094567" cy="49149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7467" y="1143000"/>
            <a:ext cx="542925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950" b="1" u="sng" dirty="0">
                <a:solidFill>
                  <a:srgbClr val="181818"/>
                </a:solidFill>
                <a:latin typeface="Merriweather"/>
              </a:rPr>
              <a:t>Debt Free Degree</a:t>
            </a:r>
          </a:p>
          <a:p>
            <a:pPr algn="ctr"/>
            <a:r>
              <a:rPr lang="en-US" sz="4050" b="1" i="1" dirty="0">
                <a:solidFill>
                  <a:srgbClr val="181818"/>
                </a:solidFill>
                <a:latin typeface="Merriweather"/>
              </a:rPr>
              <a:t>Key Concepts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81818"/>
              </a:solidFill>
              <a:latin typeface="Merriweather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1818"/>
                </a:solidFill>
                <a:latin typeface="Merriweather"/>
              </a:rPr>
              <a:t>Plan In Advance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1818"/>
                </a:solidFill>
                <a:latin typeface="Merriweather"/>
              </a:rPr>
              <a:t>Talk With your Kids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1818"/>
                </a:solidFill>
                <a:latin typeface="Merriweather"/>
              </a:rPr>
              <a:t>Encourage Them To Work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1818"/>
                </a:solidFill>
                <a:latin typeface="Merriweather"/>
              </a:rPr>
              <a:t>Set Up Savings Vehicle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1818"/>
                </a:solidFill>
                <a:latin typeface="Merriweather"/>
              </a:rPr>
              <a:t>Apply For Scholarships And Grants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1818"/>
                </a:solidFill>
                <a:latin typeface="Merriweather"/>
              </a:rPr>
              <a:t>Grades, ACT and SAT Scores Matter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1818"/>
                </a:solidFill>
                <a:latin typeface="Merriweather"/>
              </a:rPr>
              <a:t>Get And Stay Debt Free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1818"/>
                </a:solidFill>
                <a:latin typeface="Merriweather"/>
              </a:rPr>
              <a:t>College Choice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6116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53BB4-9B52-9E4D-8B69-44601DE0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CCC57-0B14-B045-9678-5B4B13038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/>
          </a:bodyPr>
          <a:lstStyle/>
          <a:p>
            <a:r>
              <a:rPr lang="en-US" sz="1700">
                <a:hlinkClick r:id="rId3"/>
              </a:rPr>
              <a:t>https://research.collegeboard.org/trends/college-pricing</a:t>
            </a:r>
            <a:endParaRPr lang="en-US" sz="1700"/>
          </a:p>
          <a:p>
            <a:r>
              <a:rPr lang="en-US" sz="1700">
                <a:hlinkClick r:id="rId4"/>
              </a:rPr>
              <a:t>https://www.ramseysolutions.com/saving/college-savings-calculator?snid=free-tools.college.college-savings-calculator</a:t>
            </a:r>
            <a:endParaRPr lang="en-US" sz="1700"/>
          </a:p>
          <a:p>
            <a:r>
              <a:rPr lang="en-US" sz="1700"/>
              <a:t>https://www.ramseysolutions.com/debt/student-loan-payoff-calculator?snid=free-tools.managing-money.student-loan-payoff-calculator</a:t>
            </a:r>
          </a:p>
        </p:txBody>
      </p:sp>
    </p:spTree>
    <p:extLst>
      <p:ext uri="{BB962C8B-B14F-4D97-AF65-F5344CB8AC3E}">
        <p14:creationId xmlns:p14="http://schemas.microsoft.com/office/powerpoint/2010/main" val="3034872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588DF-84D2-9544-B1E9-04362DFC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D7130-CE68-034F-8868-D41402820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/>
          </a:bodyPr>
          <a:lstStyle/>
          <a:p>
            <a:r>
              <a:rPr lang="en-US" sz="1700" dirty="0" err="1"/>
              <a:t>Scholarships.com</a:t>
            </a:r>
            <a:endParaRPr lang="en-US" sz="1700" dirty="0"/>
          </a:p>
          <a:p>
            <a:r>
              <a:rPr lang="en-US" sz="1700" dirty="0">
                <a:hlinkClick r:id="rId3"/>
              </a:rPr>
              <a:t>https://www.savingforcollege.com</a:t>
            </a:r>
            <a:endParaRPr lang="en-US" sz="1700" dirty="0"/>
          </a:p>
          <a:p>
            <a:r>
              <a:rPr lang="en-US" sz="1700" dirty="0">
                <a:hlinkClick r:id="rId4"/>
              </a:rPr>
              <a:t>https://fox59.com/news/indynews/i-just-dont-want-to-be-in-debt-ball-state-students-blanket-business-helps-pay-off-school-fees/</a:t>
            </a:r>
            <a:endParaRPr lang="en-US" sz="1700" dirty="0"/>
          </a:p>
          <a:p>
            <a:r>
              <a:rPr lang="en-US" sz="1700" dirty="0"/>
              <a:t>https://</a:t>
            </a:r>
            <a:r>
              <a:rPr lang="en-US" sz="1700" dirty="0" err="1"/>
              <a:t>modernstates.org</a:t>
            </a: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78320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A72B8-CCB7-4446-8558-AA5834648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/>
              <a:t>Questions ?</a:t>
            </a:r>
          </a:p>
          <a:p>
            <a:pPr marL="0" indent="0">
              <a:buNone/>
            </a:pPr>
            <a:r>
              <a:rPr lang="en-US" sz="2400" dirty="0" err="1"/>
              <a:t>personalfinance@fishersumc.org</a:t>
            </a:r>
            <a:endParaRPr lang="en-US" sz="2400" dirty="0"/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9A808BEF-D752-428D-9B96-D8DF2B827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85" r="10993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589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03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79342-512C-3049-8F75-D7B1934D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Be Prepared for College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48AA31-8C52-4B76-B840-7067998276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702426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4025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05007B3F-B415-3043-B7D7-503D6CA0F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046" y="162046"/>
            <a:ext cx="9213447" cy="6695954"/>
          </a:xfrm>
        </p:spPr>
      </p:pic>
    </p:spTree>
    <p:extLst>
      <p:ext uri="{BB962C8B-B14F-4D97-AF65-F5344CB8AC3E}">
        <p14:creationId xmlns:p14="http://schemas.microsoft.com/office/powerpoint/2010/main" val="370141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F6B284BC-2CC2-2346-9812-48D65CEFE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747" y="208344"/>
            <a:ext cx="8935656" cy="6562846"/>
          </a:xfrm>
        </p:spPr>
      </p:pic>
    </p:spTree>
    <p:extLst>
      <p:ext uri="{BB962C8B-B14F-4D97-AF65-F5344CB8AC3E}">
        <p14:creationId xmlns:p14="http://schemas.microsoft.com/office/powerpoint/2010/main" val="266794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7" y="3580332"/>
            <a:ext cx="1428750" cy="14287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776" y="5060634"/>
            <a:ext cx="128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$35,514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6473" y="971271"/>
            <a:ext cx="90297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</a:rPr>
              <a:t>Indiana College Tuition Only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882189"/>
            <a:ext cx="9143999" cy="5118561"/>
          </a:xfrm>
          <a:prstGeom prst="rect">
            <a:avLst/>
          </a:prstGeom>
          <a:noFill/>
          <a:ln w="38100" cmpd="thickThin">
            <a:solidFill>
              <a:srgbClr val="064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892" y="2878410"/>
            <a:ext cx="1361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$53,218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760086" y="2877975"/>
            <a:ext cx="128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$38,360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254043" y="2901179"/>
            <a:ext cx="128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$41,050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424396" y="5071782"/>
            <a:ext cx="128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$27,420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442387" y="2896956"/>
            <a:ext cx="128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$10,002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065589" y="2877975"/>
            <a:ext cx="128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$10,388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7845925" y="2903666"/>
            <a:ext cx="1111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$9,654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6598093" y="5029200"/>
            <a:ext cx="1111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$8,746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150949" y="5040466"/>
            <a:ext cx="1111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$9,205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7890254" y="5029200"/>
            <a:ext cx="1111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$4,368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590" y="1881963"/>
            <a:ext cx="1208804" cy="9871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650" y="1872928"/>
            <a:ext cx="1059568" cy="9899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604" y="1965313"/>
            <a:ext cx="936470" cy="9126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287" y="3614845"/>
            <a:ext cx="1370481" cy="11206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461" y="1921681"/>
            <a:ext cx="1284374" cy="963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0254" y="3427966"/>
            <a:ext cx="1073867" cy="16438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3234" y="3759674"/>
            <a:ext cx="1412692" cy="10031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0" y="1842072"/>
            <a:ext cx="1649430" cy="10301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3377" y="1924237"/>
            <a:ext cx="991200" cy="9832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3183" y="3733619"/>
            <a:ext cx="1715373" cy="1029224"/>
          </a:xfrm>
          <a:prstGeom prst="rect">
            <a:avLst/>
          </a:prstGeom>
        </p:spPr>
      </p:pic>
      <p:pic>
        <p:nvPicPr>
          <p:cNvPr id="18438" name="Picture 6" descr="Image result for anderson college log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11" y="3882168"/>
            <a:ext cx="1826419" cy="103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1834262" y="5065609"/>
            <a:ext cx="128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Roboto"/>
              </a:rPr>
              <a:t>$28,650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467962" y="5598097"/>
            <a:ext cx="32287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222222"/>
                </a:solidFill>
                <a:latin typeface="Roboto"/>
              </a:rPr>
              <a:t>IU/PU Extensions approximately $7,269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53616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5F7C6-DA53-BC44-9384-98491BEE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02955"/>
            <a:ext cx="3733482" cy="1454051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chemeClr val="tx2"/>
                </a:solidFill>
              </a:rPr>
              <a:t>How to Reduce the Cost of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54F6C-F271-3043-97AA-FA66BCA7B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421682"/>
            <a:ext cx="3733183" cy="3639289"/>
          </a:xfrm>
        </p:spPr>
        <p:txBody>
          <a:bodyPr anchor="ctr">
            <a:norm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Finding money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Scholarships and grants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Merit based and needs based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Complete your FASFA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77422" y="0"/>
            <a:ext cx="4366578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Money">
            <a:extLst>
              <a:ext uri="{FF2B5EF4-FFF2-40B4-BE49-F238E27FC236}">
                <a16:creationId xmlns:a16="http://schemas.microsoft.com/office/drawing/2014/main" id="{A4B03473-6986-48CA-9850-56A34A044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75615" y="2065912"/>
            <a:ext cx="2746374" cy="27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1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59557722-84CC-4A1D-906A-28CEB7A0C2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9610" y="0"/>
            <a:ext cx="578859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21251-71F1-6941-8B08-6CFC08AA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166" y="365758"/>
            <a:ext cx="5088195" cy="1828800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to Reduce the Cost of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5EA5-F054-9643-8E1F-395CFAC4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166" y="2324100"/>
            <a:ext cx="5088195" cy="3875087"/>
          </a:xfrm>
        </p:spPr>
        <p:txBody>
          <a:bodyPr>
            <a:normAutofit/>
          </a:bodyPr>
          <a:lstStyle/>
          <a:p>
            <a:r>
              <a:rPr lang="en-US" sz="2100" dirty="0"/>
              <a:t>Save money on college cost</a:t>
            </a:r>
          </a:p>
          <a:p>
            <a:pPr lvl="1"/>
            <a:r>
              <a:rPr lang="en-US" sz="2100" dirty="0"/>
              <a:t>Community college or state school</a:t>
            </a:r>
          </a:p>
          <a:p>
            <a:pPr lvl="1"/>
            <a:r>
              <a:rPr lang="en-US" sz="2100" dirty="0"/>
              <a:t>Live at home</a:t>
            </a:r>
          </a:p>
          <a:p>
            <a:pPr lvl="1"/>
            <a:r>
              <a:rPr lang="en-US" sz="2100" dirty="0"/>
              <a:t>Modern States Education Alliance</a:t>
            </a:r>
          </a:p>
          <a:p>
            <a:pPr lvl="1"/>
            <a:r>
              <a:rPr lang="en-US" sz="2100" dirty="0"/>
              <a:t>Work study programs</a:t>
            </a:r>
          </a:p>
          <a:p>
            <a:pPr lvl="1"/>
            <a:r>
              <a:rPr lang="en-US" sz="2100" dirty="0"/>
              <a:t>Work up to 20 hours while in school</a:t>
            </a:r>
          </a:p>
          <a:p>
            <a:pPr lvl="1"/>
            <a:endParaRPr lang="en-US" sz="2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202E79-1236-4DF8-9921-F47A0B07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334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033FA-551E-6842-A390-6B540234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Coming-up with the Cash for College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0FA52C-E360-4774-AA2E-B71AD661F8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25567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842534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12998</TotalTime>
  <Words>1017</Words>
  <Application>Microsoft Macintosh PowerPoint</Application>
  <PresentationFormat>On-screen Show (4:3)</PresentationFormat>
  <Paragraphs>137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</vt:lpstr>
      <vt:lpstr>Calibri</vt:lpstr>
      <vt:lpstr>Century Schoolbook</vt:lpstr>
      <vt:lpstr>Merriweather</vt:lpstr>
      <vt:lpstr>Roboto</vt:lpstr>
      <vt:lpstr>Rubik</vt:lpstr>
      <vt:lpstr>Default Theme</vt:lpstr>
      <vt:lpstr>Paying for College Workshop</vt:lpstr>
      <vt:lpstr>Planning for College</vt:lpstr>
      <vt:lpstr>Be Prepared for College</vt:lpstr>
      <vt:lpstr>PowerPoint Presentation</vt:lpstr>
      <vt:lpstr>PowerPoint Presentation</vt:lpstr>
      <vt:lpstr>PowerPoint Presentation</vt:lpstr>
      <vt:lpstr>How to Reduce the Cost of College</vt:lpstr>
      <vt:lpstr>How to Reduce the Cost of College</vt:lpstr>
      <vt:lpstr>Coming-up with the Cash for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Pay for College</vt:lpstr>
      <vt:lpstr>PowerPoint Presentation</vt:lpstr>
      <vt:lpstr>PowerPoint Presentation</vt:lpstr>
      <vt:lpstr>PowerPoint Presentation</vt:lpstr>
      <vt:lpstr>Common Mistakes</vt:lpstr>
      <vt:lpstr>Debt free College is Possible</vt:lpstr>
      <vt:lpstr>PowerPoint Presentation</vt:lpstr>
      <vt:lpstr>Information</vt:lpstr>
      <vt:lpstr>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</cp:revision>
  <cp:lastPrinted>2021-08-10T20:31:16Z</cp:lastPrinted>
  <dcterms:created xsi:type="dcterms:W3CDTF">2021-07-23T22:00:06Z</dcterms:created>
  <dcterms:modified xsi:type="dcterms:W3CDTF">2021-08-12T00:12:44Z</dcterms:modified>
</cp:coreProperties>
</file>